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0" r:id="rId1"/>
  </p:sldMasterIdLst>
  <p:notesMasterIdLst>
    <p:notesMasterId r:id="rId3"/>
  </p:notesMasterIdLst>
  <p:handoutMasterIdLst>
    <p:handoutMasterId r:id="rId4"/>
  </p:handoutMasterIdLst>
  <p:sldIdLst>
    <p:sldId id="278" r:id="rId2"/>
  </p:sldIdLst>
  <p:sldSz cx="7559675" cy="10691813"/>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RMENDRAIL Dominique" initials="DD" lastIdx="3" clrIdx="0">
    <p:extLst>
      <p:ext uri="{19B8F6BF-5375-455C-9EA6-DF929625EA0E}">
        <p15:presenceInfo xmlns:p15="http://schemas.microsoft.com/office/powerpoint/2012/main" userId="S-1-5-21-1559738275-3830224805-2746129836-499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5FA7"/>
    <a:srgbClr val="2162A9"/>
    <a:srgbClr val="1E61A8"/>
    <a:srgbClr val="50D1C5"/>
    <a:srgbClr val="4BB3D2"/>
    <a:srgbClr val="4584D3"/>
    <a:srgbClr val="08529B"/>
    <a:srgbClr val="4A6EAF"/>
    <a:srgbClr val="7087B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078" autoAdjust="0"/>
    <p:restoredTop sz="94660"/>
  </p:normalViewPr>
  <p:slideViewPr>
    <p:cSldViewPr snapToGrid="0">
      <p:cViewPr varScale="1">
        <p:scale>
          <a:sx n="75" d="100"/>
          <a:sy n="75" d="100"/>
        </p:scale>
        <p:origin x="1608" y="60"/>
      </p:cViewPr>
      <p:guideLst/>
    </p:cSldViewPr>
  </p:slideViewPr>
  <p:notesTextViewPr>
    <p:cViewPr>
      <p:scale>
        <a:sx n="1" d="1"/>
        <a:sy n="1" d="1"/>
      </p:scale>
      <p:origin x="0" y="0"/>
    </p:cViewPr>
  </p:notesTextViewPr>
  <p:notesViewPr>
    <p:cSldViewPr snapToGrid="0">
      <p:cViewPr varScale="1">
        <p:scale>
          <a:sx n="81" d="100"/>
          <a:sy n="81" d="100"/>
        </p:scale>
        <p:origin x="238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703412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 y="0"/>
            <a:ext cx="2946347" cy="498215"/>
          </a:xfrm>
          <a:prstGeom prst="rect">
            <a:avLst/>
          </a:prstGeom>
        </p:spPr>
        <p:txBody>
          <a:bodyPr vert="horz" lIns="91430" tIns="45714" rIns="91430" bIns="45714" rtlCol="0"/>
          <a:lstStyle>
            <a:lvl1pPr algn="l">
              <a:defRPr sz="1200"/>
            </a:lvl1pPr>
          </a:lstStyle>
          <a:p>
            <a:endParaRPr lang="en-GB"/>
          </a:p>
        </p:txBody>
      </p:sp>
      <p:sp>
        <p:nvSpPr>
          <p:cNvPr id="3" name="Espace réservé de la date 2"/>
          <p:cNvSpPr>
            <a:spLocks noGrp="1"/>
          </p:cNvSpPr>
          <p:nvPr>
            <p:ph type="dt" idx="1"/>
          </p:nvPr>
        </p:nvSpPr>
        <p:spPr>
          <a:xfrm>
            <a:off x="3851344" y="0"/>
            <a:ext cx="2946347" cy="498215"/>
          </a:xfrm>
          <a:prstGeom prst="rect">
            <a:avLst/>
          </a:prstGeom>
        </p:spPr>
        <p:txBody>
          <a:bodyPr vert="horz" lIns="91430" tIns="45714" rIns="91430" bIns="45714" rtlCol="0"/>
          <a:lstStyle>
            <a:lvl1pPr algn="r">
              <a:defRPr sz="1200"/>
            </a:lvl1pPr>
          </a:lstStyle>
          <a:p>
            <a:fld id="{8F5469B5-2C77-4944-B240-50EEADAFA011}" type="datetimeFigureOut">
              <a:rPr lang="en-GB" smtClean="0"/>
              <a:t>05/09/2018</a:t>
            </a:fld>
            <a:endParaRPr lang="en-GB"/>
          </a:p>
        </p:txBody>
      </p:sp>
      <p:sp>
        <p:nvSpPr>
          <p:cNvPr id="4" name="Espace réservé de l'image des diapositives 3"/>
          <p:cNvSpPr>
            <a:spLocks noGrp="1" noRot="1" noChangeAspect="1"/>
          </p:cNvSpPr>
          <p:nvPr>
            <p:ph type="sldImg" idx="2"/>
          </p:nvPr>
        </p:nvSpPr>
        <p:spPr>
          <a:xfrm>
            <a:off x="2216150" y="1241425"/>
            <a:ext cx="2366963" cy="3351213"/>
          </a:xfrm>
          <a:prstGeom prst="rect">
            <a:avLst/>
          </a:prstGeom>
          <a:noFill/>
          <a:ln w="12700">
            <a:solidFill>
              <a:prstClr val="black"/>
            </a:solidFill>
          </a:ln>
        </p:spPr>
        <p:txBody>
          <a:bodyPr vert="horz" lIns="91430" tIns="45714" rIns="91430" bIns="45714" rtlCol="0" anchor="ctr"/>
          <a:lstStyle/>
          <a:p>
            <a:endParaRPr lang="en-GB"/>
          </a:p>
        </p:txBody>
      </p:sp>
      <p:sp>
        <p:nvSpPr>
          <p:cNvPr id="5" name="Espace réservé des notes 4"/>
          <p:cNvSpPr>
            <a:spLocks noGrp="1"/>
          </p:cNvSpPr>
          <p:nvPr>
            <p:ph type="body" sz="quarter" idx="3"/>
          </p:nvPr>
        </p:nvSpPr>
        <p:spPr>
          <a:xfrm>
            <a:off x="679927" y="4778722"/>
            <a:ext cx="5439410" cy="3909864"/>
          </a:xfrm>
          <a:prstGeom prst="rect">
            <a:avLst/>
          </a:prstGeom>
        </p:spPr>
        <p:txBody>
          <a:bodyPr vert="horz" lIns="91430" tIns="45714" rIns="91430" bIns="45714"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6" name="Espace réservé du pied de page 5"/>
          <p:cNvSpPr>
            <a:spLocks noGrp="1"/>
          </p:cNvSpPr>
          <p:nvPr>
            <p:ph type="ftr" sz="quarter" idx="4"/>
          </p:nvPr>
        </p:nvSpPr>
        <p:spPr>
          <a:xfrm>
            <a:off x="2" y="9431600"/>
            <a:ext cx="2946347" cy="498214"/>
          </a:xfrm>
          <a:prstGeom prst="rect">
            <a:avLst/>
          </a:prstGeom>
        </p:spPr>
        <p:txBody>
          <a:bodyPr vert="horz" lIns="91430" tIns="45714" rIns="91430" bIns="45714" rtlCol="0" anchor="b"/>
          <a:lstStyle>
            <a:lvl1pPr algn="l">
              <a:defRPr sz="1200"/>
            </a:lvl1pPr>
          </a:lstStyle>
          <a:p>
            <a:endParaRPr lang="en-GB"/>
          </a:p>
        </p:txBody>
      </p:sp>
      <p:sp>
        <p:nvSpPr>
          <p:cNvPr id="7" name="Espace réservé du numéro de diapositive 6"/>
          <p:cNvSpPr>
            <a:spLocks noGrp="1"/>
          </p:cNvSpPr>
          <p:nvPr>
            <p:ph type="sldNum" sz="quarter" idx="5"/>
          </p:nvPr>
        </p:nvSpPr>
        <p:spPr>
          <a:xfrm>
            <a:off x="3851344" y="9431600"/>
            <a:ext cx="2946347" cy="498214"/>
          </a:xfrm>
          <a:prstGeom prst="rect">
            <a:avLst/>
          </a:prstGeom>
        </p:spPr>
        <p:txBody>
          <a:bodyPr vert="horz" lIns="91430" tIns="45714" rIns="91430" bIns="45714" rtlCol="0" anchor="b"/>
          <a:lstStyle>
            <a:lvl1pPr algn="r">
              <a:defRPr sz="1200"/>
            </a:lvl1pPr>
          </a:lstStyle>
          <a:p>
            <a:fld id="{722AF84D-3F7F-43EB-B88A-6517F95149AA}" type="slidenum">
              <a:rPr lang="en-GB" smtClean="0"/>
              <a:t>‹N°›</a:t>
            </a:fld>
            <a:endParaRPr lang="en-GB"/>
          </a:p>
        </p:txBody>
      </p:sp>
    </p:spTree>
    <p:extLst>
      <p:ext uri="{BB962C8B-B14F-4D97-AF65-F5344CB8AC3E}">
        <p14:creationId xmlns:p14="http://schemas.microsoft.com/office/powerpoint/2010/main" val="93064991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blu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19727" y="1476000"/>
            <a:ext cx="6520220" cy="468000"/>
          </a:xfrm>
          <a:prstGeom prst="rect">
            <a:avLst/>
          </a:prstGeom>
        </p:spPr>
        <p:txBody>
          <a:bodyPr anchor="t">
            <a:normAutofit/>
          </a:bodyPr>
          <a:lstStyle>
            <a:lvl1pPr marL="0" indent="0" algn="l">
              <a:spcBef>
                <a:spcPts val="0"/>
              </a:spcBef>
              <a:buNone/>
              <a:defRPr sz="2600" b="1" cap="all" baseline="0">
                <a:solidFill>
                  <a:srgbClr val="002060"/>
                </a:solidFill>
                <a:latin typeface="Calibri" panose="020F0502020204030204" pitchFamily="34" charset="0"/>
                <a:cs typeface="Calibri" panose="020F0502020204030204" pitchFamily="34" charset="0"/>
              </a:defRPr>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dirty="0" smtClean="0"/>
              <a:t>Modifier le style des sous-titres</a:t>
            </a:r>
            <a:endParaRPr lang="en-US" dirty="0"/>
          </a:p>
        </p:txBody>
      </p:sp>
      <p:sp>
        <p:nvSpPr>
          <p:cNvPr id="7" name="Titre 6"/>
          <p:cNvSpPr>
            <a:spLocks noGrp="1"/>
          </p:cNvSpPr>
          <p:nvPr>
            <p:ph type="title"/>
          </p:nvPr>
        </p:nvSpPr>
        <p:spPr>
          <a:xfrm>
            <a:off x="519727" y="0"/>
            <a:ext cx="6520220" cy="1351129"/>
          </a:xfrm>
          <a:prstGeom prst="rect">
            <a:avLst/>
          </a:prstGeom>
          <a:effectLst>
            <a:outerShdw blurRad="50800" dist="38100" dir="5400000" algn="t" rotWithShape="0">
              <a:prstClr val="black">
                <a:alpha val="40000"/>
              </a:prstClr>
            </a:outerShdw>
          </a:effectLst>
        </p:spPr>
        <p:txBody>
          <a:bodyPr anchor="ctr">
            <a:normAutofit/>
          </a:bodyPr>
          <a:lstStyle>
            <a:lvl1pPr>
              <a:defRPr sz="3400" b="1" cap="none" baseline="0">
                <a:solidFill>
                  <a:schemeClr val="bg1"/>
                </a:solidFill>
                <a:effectLst>
                  <a:outerShdw blurRad="38100" dist="38100" dir="2700000" algn="tl">
                    <a:srgbClr val="000000">
                      <a:alpha val="43137"/>
                    </a:srgbClr>
                  </a:outerShdw>
                </a:effectLst>
                <a:latin typeface="+mn-lt"/>
              </a:defRPr>
            </a:lvl1pPr>
          </a:lstStyle>
          <a:p>
            <a:r>
              <a:rPr lang="fr-FR" dirty="0" smtClean="0"/>
              <a:t>Modifiez le style du titre</a:t>
            </a:r>
            <a:endParaRPr lang="en-GB" dirty="0"/>
          </a:p>
        </p:txBody>
      </p:sp>
      <p:sp>
        <p:nvSpPr>
          <p:cNvPr id="12" name="Text Placeholder 2"/>
          <p:cNvSpPr>
            <a:spLocks noGrp="1"/>
          </p:cNvSpPr>
          <p:nvPr>
            <p:ph type="body" idx="10"/>
          </p:nvPr>
        </p:nvSpPr>
        <p:spPr>
          <a:xfrm>
            <a:off x="519727" y="4752000"/>
            <a:ext cx="3774923" cy="711890"/>
          </a:xfrm>
          <a:prstGeom prst="rect">
            <a:avLst/>
          </a:prstGeom>
        </p:spPr>
        <p:txBody>
          <a:bodyPr anchor="ctr">
            <a:normAutofit/>
          </a:bodyPr>
          <a:lstStyle>
            <a:lvl1pPr marL="0" indent="0">
              <a:spcBef>
                <a:spcPts val="0"/>
              </a:spcBef>
              <a:buNone/>
              <a:defRPr sz="1800" b="1" cap="all" baseline="0">
                <a:solidFill>
                  <a:srgbClr val="66AEE7"/>
                </a:solidFill>
                <a:latin typeface="+mj-lt"/>
              </a:defRPr>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dirty="0" smtClean="0"/>
              <a:t>Modifier les styles du texte du masque</a:t>
            </a:r>
          </a:p>
        </p:txBody>
      </p:sp>
      <p:sp>
        <p:nvSpPr>
          <p:cNvPr id="13" name="Content Placeholder 3"/>
          <p:cNvSpPr>
            <a:spLocks noGrp="1"/>
          </p:cNvSpPr>
          <p:nvPr>
            <p:ph sz="half" idx="2"/>
          </p:nvPr>
        </p:nvSpPr>
        <p:spPr>
          <a:xfrm>
            <a:off x="4601756" y="3168000"/>
            <a:ext cx="2438191" cy="2321532"/>
          </a:xfrm>
          <a:prstGeom prst="rect">
            <a:avLst/>
          </a:prstGeom>
        </p:spPr>
        <p:txBody>
          <a:bodyPr>
            <a:normAutofit/>
          </a:bodyPr>
          <a:lstStyle>
            <a:lvl1pPr marL="0" indent="0">
              <a:spcBef>
                <a:spcPts val="0"/>
              </a:spcBef>
              <a:buNone/>
              <a:defRPr sz="1100">
                <a:solidFill>
                  <a:srgbClr val="002060"/>
                </a:solidFill>
              </a:defRPr>
            </a:lvl1pPr>
            <a:lvl2pPr>
              <a:defRPr sz="1100"/>
            </a:lvl2pPr>
            <a:lvl3pPr>
              <a:defRPr sz="1100"/>
            </a:lvl3pPr>
            <a:lvl4pPr>
              <a:defRPr sz="1100"/>
            </a:lvl4pPr>
            <a:lvl5pPr>
              <a:defRPr sz="1100"/>
            </a:lvl5pPr>
          </a:lstStyle>
          <a:p>
            <a:pPr lvl="0"/>
            <a:r>
              <a:rPr lang="fr-FR" dirty="0" smtClean="0"/>
              <a:t>Modifier les styles du texte du masque</a:t>
            </a:r>
          </a:p>
        </p:txBody>
      </p:sp>
      <p:sp>
        <p:nvSpPr>
          <p:cNvPr id="15" name="Text Placeholder 2"/>
          <p:cNvSpPr>
            <a:spLocks noGrp="1"/>
          </p:cNvSpPr>
          <p:nvPr>
            <p:ph type="body" idx="11"/>
          </p:nvPr>
        </p:nvSpPr>
        <p:spPr>
          <a:xfrm>
            <a:off x="519727" y="8407017"/>
            <a:ext cx="3774923" cy="180000"/>
          </a:xfrm>
          <a:prstGeom prst="rect">
            <a:avLst/>
          </a:prstGeom>
          <a:solidFill>
            <a:schemeClr val="tx2">
              <a:lumMod val="75000"/>
            </a:schemeClr>
          </a:solidFill>
          <a:ln>
            <a:solidFill>
              <a:schemeClr val="tx2">
                <a:lumMod val="75000"/>
              </a:schemeClr>
            </a:solidFill>
          </a:ln>
        </p:spPr>
        <p:txBody>
          <a:bodyPr anchor="ctr">
            <a:normAutofit/>
          </a:bodyPr>
          <a:lstStyle>
            <a:lvl1pPr marL="0" indent="0">
              <a:spcBef>
                <a:spcPts val="0"/>
              </a:spcBef>
              <a:buNone/>
              <a:defRPr sz="1000" b="1" cap="all" baseline="0">
                <a:solidFill>
                  <a:schemeClr val="bg1"/>
                </a:solidFill>
                <a:latin typeface="+mn-lt"/>
              </a:defRPr>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dirty="0" smtClean="0"/>
              <a:t>Modifier les styles du texte du masque</a:t>
            </a:r>
          </a:p>
        </p:txBody>
      </p:sp>
      <p:sp>
        <p:nvSpPr>
          <p:cNvPr id="17" name="Text Placeholder 3"/>
          <p:cNvSpPr>
            <a:spLocks noGrp="1"/>
          </p:cNvSpPr>
          <p:nvPr>
            <p:ph type="body" sz="half" idx="13"/>
          </p:nvPr>
        </p:nvSpPr>
        <p:spPr>
          <a:xfrm>
            <a:off x="519728" y="2880000"/>
            <a:ext cx="3774922" cy="1745354"/>
          </a:xfrm>
          <a:prstGeom prst="rect">
            <a:avLst/>
          </a:prstGeom>
          <a:solidFill>
            <a:schemeClr val="accent2">
              <a:lumMod val="60000"/>
              <a:lumOff val="40000"/>
            </a:schemeClr>
          </a:solidFill>
          <a:ln>
            <a:solidFill>
              <a:schemeClr val="accent2">
                <a:lumMod val="40000"/>
                <a:lumOff val="60000"/>
              </a:schemeClr>
            </a:solidFill>
          </a:ln>
        </p:spPr>
        <p:txBody>
          <a:bodyPr vert="horz" lIns="91440" tIns="45720" rIns="91440" bIns="45720" rtlCol="0">
            <a:normAutofit/>
          </a:bodyPr>
          <a:lstStyle>
            <a:lvl1pPr>
              <a:defRPr lang="fr-FR" sz="1100" dirty="0" smtClean="0">
                <a:solidFill>
                  <a:schemeClr val="bg1"/>
                </a:solidFill>
              </a:defRPr>
            </a:lvl1pPr>
          </a:lstStyle>
          <a:p>
            <a:pPr marL="0" lvl="0" indent="0">
              <a:spcBef>
                <a:spcPts val="600"/>
              </a:spcBef>
              <a:buNone/>
            </a:pPr>
            <a:r>
              <a:rPr lang="fr-FR" dirty="0" smtClean="0"/>
              <a:t>Modifier les styles du texte du masque</a:t>
            </a:r>
          </a:p>
        </p:txBody>
      </p:sp>
      <p:sp>
        <p:nvSpPr>
          <p:cNvPr id="18" name="Text Placeholder 3"/>
          <p:cNvSpPr>
            <a:spLocks noGrp="1"/>
          </p:cNvSpPr>
          <p:nvPr>
            <p:ph type="body" sz="half" idx="14"/>
          </p:nvPr>
        </p:nvSpPr>
        <p:spPr>
          <a:xfrm>
            <a:off x="4601756" y="5651999"/>
            <a:ext cx="2438192" cy="3240000"/>
          </a:xfrm>
          <a:prstGeom prst="rect">
            <a:avLst/>
          </a:prstGeom>
        </p:spPr>
        <p:txBody>
          <a:bodyPr>
            <a:normAutofit/>
          </a:bodyPr>
          <a:lstStyle>
            <a:lvl1pPr marL="0" indent="0">
              <a:spcBef>
                <a:spcPts val="600"/>
              </a:spcBef>
              <a:buNone/>
              <a:defRPr sz="1100">
                <a:solidFill>
                  <a:srgbClr val="002060"/>
                </a:solidFill>
              </a:defRPr>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dirty="0" smtClean="0"/>
              <a:t>Modifier les styles du texte du masque</a:t>
            </a:r>
          </a:p>
        </p:txBody>
      </p:sp>
      <p:sp>
        <p:nvSpPr>
          <p:cNvPr id="19" name="Text Placeholder 3"/>
          <p:cNvSpPr>
            <a:spLocks noGrp="1"/>
          </p:cNvSpPr>
          <p:nvPr>
            <p:ph type="body" sz="half" idx="15"/>
          </p:nvPr>
        </p:nvSpPr>
        <p:spPr>
          <a:xfrm>
            <a:off x="519727" y="5651999"/>
            <a:ext cx="3761143" cy="2592000"/>
          </a:xfrm>
          <a:prstGeom prst="rect">
            <a:avLst/>
          </a:prstGeom>
        </p:spPr>
        <p:txBody>
          <a:bodyPr>
            <a:normAutofit/>
          </a:bodyPr>
          <a:lstStyle>
            <a:lvl1pPr marL="0" indent="0">
              <a:spcBef>
                <a:spcPts val="600"/>
              </a:spcBef>
              <a:buNone/>
              <a:defRPr sz="1100">
                <a:solidFill>
                  <a:srgbClr val="002060"/>
                </a:solidFill>
              </a:defRPr>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dirty="0" smtClean="0"/>
              <a:t>Modifier les styles du texte du masque</a:t>
            </a:r>
          </a:p>
        </p:txBody>
      </p:sp>
      <p:sp>
        <p:nvSpPr>
          <p:cNvPr id="20" name="Text Placeholder 3"/>
          <p:cNvSpPr>
            <a:spLocks noGrp="1"/>
          </p:cNvSpPr>
          <p:nvPr>
            <p:ph type="body" sz="half" idx="16"/>
          </p:nvPr>
        </p:nvSpPr>
        <p:spPr>
          <a:xfrm>
            <a:off x="519726" y="8587017"/>
            <a:ext cx="3774924" cy="1043513"/>
          </a:xfrm>
          <a:prstGeom prst="rect">
            <a:avLst/>
          </a:prstGeom>
          <a:ln>
            <a:solidFill>
              <a:schemeClr val="tx2">
                <a:lumMod val="75000"/>
              </a:schemeClr>
            </a:solidFill>
          </a:ln>
        </p:spPr>
        <p:txBody>
          <a:bodyPr>
            <a:normAutofit/>
          </a:bodyPr>
          <a:lstStyle>
            <a:lvl1pPr marL="0" indent="0" algn="just">
              <a:spcBef>
                <a:spcPts val="600"/>
              </a:spcBef>
              <a:buNone/>
              <a:defRPr sz="1000" b="1">
                <a:solidFill>
                  <a:srgbClr val="66AEE7"/>
                </a:solidFill>
              </a:defRPr>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dirty="0" smtClean="0"/>
              <a:t>Modifier les styles du texte du masque</a:t>
            </a:r>
          </a:p>
        </p:txBody>
      </p:sp>
      <p:sp>
        <p:nvSpPr>
          <p:cNvPr id="21" name="Text Placeholder 2"/>
          <p:cNvSpPr>
            <a:spLocks noGrp="1"/>
          </p:cNvSpPr>
          <p:nvPr>
            <p:ph type="body" idx="17"/>
          </p:nvPr>
        </p:nvSpPr>
        <p:spPr>
          <a:xfrm>
            <a:off x="4601756" y="2880000"/>
            <a:ext cx="2438191" cy="180000"/>
          </a:xfrm>
          <a:prstGeom prst="rect">
            <a:avLst/>
          </a:prstGeom>
          <a:solidFill>
            <a:schemeClr val="tx2">
              <a:lumMod val="75000"/>
            </a:schemeClr>
          </a:solidFill>
          <a:ln>
            <a:solidFill>
              <a:schemeClr val="tx2">
                <a:lumMod val="75000"/>
              </a:schemeClr>
            </a:solidFill>
          </a:ln>
        </p:spPr>
        <p:txBody>
          <a:bodyPr anchor="ctr">
            <a:normAutofit/>
          </a:bodyPr>
          <a:lstStyle>
            <a:lvl1pPr marL="0" indent="0">
              <a:spcBef>
                <a:spcPts val="0"/>
              </a:spcBef>
              <a:buNone/>
              <a:defRPr sz="1000" b="1" cap="all" baseline="0">
                <a:solidFill>
                  <a:schemeClr val="bg1"/>
                </a:solidFill>
                <a:latin typeface="+mn-lt"/>
              </a:defRPr>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dirty="0" smtClean="0"/>
              <a:t>Modifier les styles du texte du masque</a:t>
            </a:r>
          </a:p>
        </p:txBody>
      </p:sp>
      <p:sp>
        <p:nvSpPr>
          <p:cNvPr id="16" name="Text Placeholder 2"/>
          <p:cNvSpPr>
            <a:spLocks noGrp="1"/>
          </p:cNvSpPr>
          <p:nvPr>
            <p:ph type="body" idx="20"/>
          </p:nvPr>
        </p:nvSpPr>
        <p:spPr>
          <a:xfrm>
            <a:off x="520712" y="2052000"/>
            <a:ext cx="6519235" cy="720000"/>
          </a:xfrm>
          <a:prstGeom prst="rect">
            <a:avLst/>
          </a:prstGeom>
        </p:spPr>
        <p:txBody>
          <a:bodyPr anchor="t">
            <a:normAutofit/>
          </a:bodyPr>
          <a:lstStyle>
            <a:lvl1pPr marL="0" indent="0">
              <a:spcBef>
                <a:spcPts val="0"/>
              </a:spcBef>
              <a:buNone/>
              <a:defRPr sz="2600" b="0" cap="all" baseline="0">
                <a:solidFill>
                  <a:srgbClr val="002060"/>
                </a:solidFill>
                <a:latin typeface="+mj-lt"/>
              </a:defRPr>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dirty="0" smtClean="0"/>
              <a:t>Modifier les styles du texte du masque</a:t>
            </a:r>
          </a:p>
        </p:txBody>
      </p:sp>
      <p:sp>
        <p:nvSpPr>
          <p:cNvPr id="24" name="Content Placeholder 3"/>
          <p:cNvSpPr>
            <a:spLocks noGrp="1"/>
          </p:cNvSpPr>
          <p:nvPr>
            <p:ph sz="half" idx="18"/>
          </p:nvPr>
        </p:nvSpPr>
        <p:spPr>
          <a:xfrm>
            <a:off x="4600800" y="9186455"/>
            <a:ext cx="720000" cy="720000"/>
          </a:xfrm>
          <a:prstGeom prst="rect">
            <a:avLst/>
          </a:prstGeom>
        </p:spPr>
        <p:txBody>
          <a:bodyPr>
            <a:normAutofit/>
          </a:bodyPr>
          <a:lstStyle>
            <a:lvl1pPr marL="0" indent="0">
              <a:spcBef>
                <a:spcPts val="0"/>
              </a:spcBef>
              <a:buNone/>
              <a:defRPr sz="1100">
                <a:solidFill>
                  <a:srgbClr val="002060"/>
                </a:solidFill>
              </a:defRPr>
            </a:lvl1pPr>
            <a:lvl2pPr>
              <a:defRPr sz="1100"/>
            </a:lvl2pPr>
            <a:lvl3pPr>
              <a:defRPr sz="1100"/>
            </a:lvl3pPr>
            <a:lvl4pPr>
              <a:defRPr sz="1100"/>
            </a:lvl4pPr>
            <a:lvl5pPr>
              <a:defRPr sz="1100"/>
            </a:lvl5pPr>
          </a:lstStyle>
          <a:p>
            <a:pPr lvl="0"/>
            <a:r>
              <a:rPr lang="fr-FR" dirty="0" smtClean="0"/>
              <a:t>Modifier les styles du texte du masque</a:t>
            </a:r>
          </a:p>
        </p:txBody>
      </p:sp>
      <p:sp>
        <p:nvSpPr>
          <p:cNvPr id="25" name="Content Placeholder 3"/>
          <p:cNvSpPr>
            <a:spLocks noGrp="1"/>
          </p:cNvSpPr>
          <p:nvPr>
            <p:ph sz="half" idx="19"/>
          </p:nvPr>
        </p:nvSpPr>
        <p:spPr>
          <a:xfrm>
            <a:off x="6319947" y="9186455"/>
            <a:ext cx="720000" cy="720000"/>
          </a:xfrm>
          <a:prstGeom prst="rect">
            <a:avLst/>
          </a:prstGeom>
        </p:spPr>
        <p:txBody>
          <a:bodyPr>
            <a:normAutofit/>
          </a:bodyPr>
          <a:lstStyle>
            <a:lvl1pPr marL="0" indent="0">
              <a:spcBef>
                <a:spcPts val="0"/>
              </a:spcBef>
              <a:buNone/>
              <a:defRPr sz="1100">
                <a:solidFill>
                  <a:srgbClr val="002060"/>
                </a:solidFill>
              </a:defRPr>
            </a:lvl1pPr>
            <a:lvl2pPr>
              <a:defRPr sz="1100"/>
            </a:lvl2pPr>
            <a:lvl3pPr>
              <a:defRPr sz="1100"/>
            </a:lvl3pPr>
            <a:lvl4pPr>
              <a:defRPr sz="1100"/>
            </a:lvl4pPr>
            <a:lvl5pPr>
              <a:defRPr sz="1100"/>
            </a:lvl5pPr>
          </a:lstStyle>
          <a:p>
            <a:pPr lvl="0"/>
            <a:r>
              <a:rPr lang="fr-FR" dirty="0" smtClean="0"/>
              <a:t>Modifier les styles du texte du masque</a:t>
            </a:r>
          </a:p>
        </p:txBody>
      </p:sp>
      <p:sp>
        <p:nvSpPr>
          <p:cNvPr id="26" name="Content Placeholder 3"/>
          <p:cNvSpPr>
            <a:spLocks noGrp="1"/>
          </p:cNvSpPr>
          <p:nvPr>
            <p:ph sz="half" idx="21"/>
          </p:nvPr>
        </p:nvSpPr>
        <p:spPr>
          <a:xfrm>
            <a:off x="5460851" y="9186455"/>
            <a:ext cx="720000" cy="720000"/>
          </a:xfrm>
          <a:prstGeom prst="rect">
            <a:avLst/>
          </a:prstGeom>
        </p:spPr>
        <p:txBody>
          <a:bodyPr>
            <a:normAutofit/>
          </a:bodyPr>
          <a:lstStyle>
            <a:lvl1pPr marL="0" indent="0">
              <a:spcBef>
                <a:spcPts val="0"/>
              </a:spcBef>
              <a:buNone/>
              <a:defRPr sz="1100">
                <a:solidFill>
                  <a:srgbClr val="002060"/>
                </a:solidFill>
              </a:defRPr>
            </a:lvl1pPr>
            <a:lvl2pPr>
              <a:defRPr sz="1100"/>
            </a:lvl2pPr>
            <a:lvl3pPr>
              <a:defRPr sz="1100"/>
            </a:lvl3pPr>
            <a:lvl4pPr>
              <a:defRPr sz="1100"/>
            </a:lvl4pPr>
            <a:lvl5pPr>
              <a:defRPr sz="1100"/>
            </a:lvl5pPr>
          </a:lstStyle>
          <a:p>
            <a:pPr lvl="0"/>
            <a:r>
              <a:rPr lang="fr-FR" dirty="0" smtClean="0"/>
              <a:t>Modifier les styles du texte du masque</a:t>
            </a:r>
          </a:p>
        </p:txBody>
      </p:sp>
      <p:sp>
        <p:nvSpPr>
          <p:cNvPr id="29" name="Text Placeholder 3"/>
          <p:cNvSpPr>
            <a:spLocks noGrp="1"/>
          </p:cNvSpPr>
          <p:nvPr>
            <p:ph type="body" sz="half" idx="22"/>
          </p:nvPr>
        </p:nvSpPr>
        <p:spPr>
          <a:xfrm>
            <a:off x="2085619" y="10202400"/>
            <a:ext cx="1800000" cy="144000"/>
          </a:xfrm>
          <a:prstGeom prst="rect">
            <a:avLst/>
          </a:prstGeom>
        </p:spPr>
        <p:txBody>
          <a:bodyPr anchor="ctr">
            <a:noAutofit/>
          </a:bodyPr>
          <a:lstStyle>
            <a:lvl1pPr marL="0" indent="0" algn="ctr">
              <a:spcBef>
                <a:spcPts val="600"/>
              </a:spcBef>
              <a:buNone/>
              <a:defRPr sz="800">
                <a:solidFill>
                  <a:srgbClr val="002060"/>
                </a:solidFill>
              </a:defRPr>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dirty="0" smtClean="0"/>
              <a:t>Modifier les styles du texte du masque</a:t>
            </a:r>
          </a:p>
        </p:txBody>
      </p:sp>
    </p:spTree>
    <p:extLst>
      <p:ext uri="{BB962C8B-B14F-4D97-AF65-F5344CB8AC3E}">
        <p14:creationId xmlns:p14="http://schemas.microsoft.com/office/powerpoint/2010/main" val="1769292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blue">
    <p:spTree>
      <p:nvGrpSpPr>
        <p:cNvPr id="1" name=""/>
        <p:cNvGrpSpPr/>
        <p:nvPr/>
      </p:nvGrpSpPr>
      <p:grpSpPr>
        <a:xfrm>
          <a:off x="0" y="0"/>
          <a:ext cx="0" cy="0"/>
          <a:chOff x="0" y="0"/>
          <a:chExt cx="0" cy="0"/>
        </a:xfrm>
      </p:grpSpPr>
      <p:pic>
        <p:nvPicPr>
          <p:cNvPr id="16" name="Image 15"/>
          <p:cNvPicPr>
            <a:picLocks noChangeAspect="1"/>
          </p:cNvPicPr>
          <p:nvPr userDrawn="1"/>
        </p:nvPicPr>
        <p:blipFill rotWithShape="1">
          <a:blip r:embed="rId2" cstate="print">
            <a:extLst>
              <a:ext uri="{28A0092B-C50C-407E-A947-70E740481C1C}">
                <a14:useLocalDpi xmlns:a14="http://schemas.microsoft.com/office/drawing/2010/main" val="0"/>
              </a:ext>
            </a:extLst>
          </a:blip>
          <a:srcRect t="67640" b="5829"/>
          <a:stretch/>
        </p:blipFill>
        <p:spPr>
          <a:xfrm flipH="1">
            <a:off x="-1" y="-14289"/>
            <a:ext cx="7559675" cy="1365418"/>
          </a:xfrm>
          <a:prstGeom prst="rect">
            <a:avLst/>
          </a:prstGeom>
        </p:spPr>
      </p:pic>
      <p:sp>
        <p:nvSpPr>
          <p:cNvPr id="12" name="Text Placeholder 2"/>
          <p:cNvSpPr>
            <a:spLocks noGrp="1"/>
          </p:cNvSpPr>
          <p:nvPr>
            <p:ph type="body" idx="10"/>
          </p:nvPr>
        </p:nvSpPr>
        <p:spPr>
          <a:xfrm>
            <a:off x="519727" y="1512000"/>
            <a:ext cx="3774923" cy="711890"/>
          </a:xfrm>
          <a:prstGeom prst="rect">
            <a:avLst/>
          </a:prstGeom>
        </p:spPr>
        <p:txBody>
          <a:bodyPr anchor="ctr">
            <a:normAutofit/>
          </a:bodyPr>
          <a:lstStyle>
            <a:lvl1pPr marL="0" indent="0">
              <a:spcBef>
                <a:spcPts val="0"/>
              </a:spcBef>
              <a:buNone/>
              <a:defRPr sz="1800" b="1" cap="all" baseline="0">
                <a:solidFill>
                  <a:srgbClr val="66AEE7"/>
                </a:solidFill>
                <a:latin typeface="+mj-lt"/>
              </a:defRPr>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dirty="0" smtClean="0"/>
              <a:t>Modifier les styles du texte du masque</a:t>
            </a:r>
          </a:p>
        </p:txBody>
      </p:sp>
      <p:sp>
        <p:nvSpPr>
          <p:cNvPr id="13" name="Content Placeholder 3"/>
          <p:cNvSpPr>
            <a:spLocks noGrp="1"/>
          </p:cNvSpPr>
          <p:nvPr>
            <p:ph sz="half" idx="2"/>
          </p:nvPr>
        </p:nvSpPr>
        <p:spPr>
          <a:xfrm>
            <a:off x="4601756" y="1800000"/>
            <a:ext cx="2438191" cy="2321532"/>
          </a:xfrm>
          <a:prstGeom prst="rect">
            <a:avLst/>
          </a:prstGeom>
        </p:spPr>
        <p:txBody>
          <a:bodyPr>
            <a:normAutofit/>
          </a:bodyPr>
          <a:lstStyle>
            <a:lvl1pPr marL="0" indent="0">
              <a:spcBef>
                <a:spcPts val="0"/>
              </a:spcBef>
              <a:buNone/>
              <a:defRPr sz="1100">
                <a:solidFill>
                  <a:srgbClr val="002060"/>
                </a:solidFill>
              </a:defRPr>
            </a:lvl1pPr>
            <a:lvl2pPr>
              <a:defRPr sz="1100"/>
            </a:lvl2pPr>
            <a:lvl3pPr>
              <a:defRPr sz="1100"/>
            </a:lvl3pPr>
            <a:lvl4pPr>
              <a:defRPr sz="1100"/>
            </a:lvl4pPr>
            <a:lvl5pPr>
              <a:defRPr sz="1100"/>
            </a:lvl5pPr>
          </a:lstStyle>
          <a:p>
            <a:pPr lvl="0"/>
            <a:r>
              <a:rPr lang="fr-FR" dirty="0" smtClean="0"/>
              <a:t>Modifier les styles du texte du masque</a:t>
            </a:r>
          </a:p>
        </p:txBody>
      </p:sp>
      <p:sp>
        <p:nvSpPr>
          <p:cNvPr id="15" name="Text Placeholder 2"/>
          <p:cNvSpPr>
            <a:spLocks noGrp="1"/>
          </p:cNvSpPr>
          <p:nvPr>
            <p:ph type="body" idx="11"/>
          </p:nvPr>
        </p:nvSpPr>
        <p:spPr>
          <a:xfrm>
            <a:off x="519727" y="8407017"/>
            <a:ext cx="3774923" cy="180000"/>
          </a:xfrm>
          <a:prstGeom prst="rect">
            <a:avLst/>
          </a:prstGeom>
          <a:solidFill>
            <a:schemeClr val="tx2">
              <a:lumMod val="75000"/>
            </a:schemeClr>
          </a:solidFill>
          <a:ln>
            <a:solidFill>
              <a:schemeClr val="tx2">
                <a:lumMod val="75000"/>
              </a:schemeClr>
            </a:solidFill>
          </a:ln>
        </p:spPr>
        <p:txBody>
          <a:bodyPr anchor="ctr">
            <a:normAutofit/>
          </a:bodyPr>
          <a:lstStyle>
            <a:lvl1pPr marL="0" indent="0">
              <a:spcBef>
                <a:spcPts val="0"/>
              </a:spcBef>
              <a:buNone/>
              <a:defRPr sz="1000" b="1" cap="all" baseline="0">
                <a:solidFill>
                  <a:schemeClr val="bg1"/>
                </a:solidFill>
                <a:latin typeface="+mn-lt"/>
              </a:defRPr>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dirty="0" smtClean="0"/>
              <a:t>Modifier les styles du texte du masque</a:t>
            </a:r>
          </a:p>
        </p:txBody>
      </p:sp>
      <p:sp>
        <p:nvSpPr>
          <p:cNvPr id="18" name="Text Placeholder 3"/>
          <p:cNvSpPr>
            <a:spLocks noGrp="1"/>
          </p:cNvSpPr>
          <p:nvPr>
            <p:ph type="body" sz="half" idx="14"/>
          </p:nvPr>
        </p:nvSpPr>
        <p:spPr>
          <a:xfrm>
            <a:off x="4601756" y="4284000"/>
            <a:ext cx="2438192" cy="4552740"/>
          </a:xfrm>
          <a:prstGeom prst="rect">
            <a:avLst/>
          </a:prstGeom>
        </p:spPr>
        <p:txBody>
          <a:bodyPr>
            <a:normAutofit/>
          </a:bodyPr>
          <a:lstStyle>
            <a:lvl1pPr marL="0" indent="0">
              <a:spcBef>
                <a:spcPts val="600"/>
              </a:spcBef>
              <a:buNone/>
              <a:defRPr sz="1100">
                <a:solidFill>
                  <a:srgbClr val="002060"/>
                </a:solidFill>
              </a:defRPr>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dirty="0" smtClean="0"/>
              <a:t>Modifier les styles du texte du masque</a:t>
            </a:r>
          </a:p>
        </p:txBody>
      </p:sp>
      <p:sp>
        <p:nvSpPr>
          <p:cNvPr id="19" name="Text Placeholder 3"/>
          <p:cNvSpPr>
            <a:spLocks noGrp="1"/>
          </p:cNvSpPr>
          <p:nvPr>
            <p:ph type="body" sz="half" idx="15"/>
          </p:nvPr>
        </p:nvSpPr>
        <p:spPr>
          <a:xfrm>
            <a:off x="519727" y="2412000"/>
            <a:ext cx="3761143" cy="5641643"/>
          </a:xfrm>
          <a:prstGeom prst="rect">
            <a:avLst/>
          </a:prstGeom>
        </p:spPr>
        <p:txBody>
          <a:bodyPr>
            <a:normAutofit/>
          </a:bodyPr>
          <a:lstStyle>
            <a:lvl1pPr marL="171450" indent="-171450">
              <a:spcBef>
                <a:spcPts val="600"/>
              </a:spcBef>
              <a:buClr>
                <a:schemeClr val="accent6">
                  <a:lumMod val="75000"/>
                </a:schemeClr>
              </a:buClr>
              <a:buFont typeface="Arial" panose="020B0604020202020204" pitchFamily="34" charset="0"/>
              <a:buChar char="►"/>
              <a:defRPr sz="1100">
                <a:solidFill>
                  <a:srgbClr val="002060"/>
                </a:solidFill>
              </a:defRPr>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dirty="0" smtClean="0"/>
              <a:t>Modifier les styles du texte du masque</a:t>
            </a:r>
          </a:p>
        </p:txBody>
      </p:sp>
      <p:sp>
        <p:nvSpPr>
          <p:cNvPr id="20" name="Text Placeholder 3"/>
          <p:cNvSpPr>
            <a:spLocks noGrp="1"/>
          </p:cNvSpPr>
          <p:nvPr>
            <p:ph type="body" sz="half" idx="16"/>
          </p:nvPr>
        </p:nvSpPr>
        <p:spPr>
          <a:xfrm>
            <a:off x="519726" y="8587017"/>
            <a:ext cx="3774924" cy="1043513"/>
          </a:xfrm>
          <a:prstGeom prst="rect">
            <a:avLst/>
          </a:prstGeom>
          <a:ln>
            <a:solidFill>
              <a:schemeClr val="tx2">
                <a:lumMod val="75000"/>
              </a:schemeClr>
            </a:solidFill>
          </a:ln>
        </p:spPr>
        <p:txBody>
          <a:bodyPr>
            <a:normAutofit/>
          </a:bodyPr>
          <a:lstStyle>
            <a:lvl1pPr marL="0" indent="0" algn="just">
              <a:spcBef>
                <a:spcPts val="600"/>
              </a:spcBef>
              <a:buNone/>
              <a:defRPr sz="1000" b="1">
                <a:solidFill>
                  <a:srgbClr val="66AEE7"/>
                </a:solidFill>
              </a:defRPr>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dirty="0" smtClean="0"/>
              <a:t>Modifier les styles du texte du masque</a:t>
            </a:r>
          </a:p>
        </p:txBody>
      </p:sp>
      <p:sp>
        <p:nvSpPr>
          <p:cNvPr id="21" name="Text Placeholder 2"/>
          <p:cNvSpPr>
            <a:spLocks noGrp="1"/>
          </p:cNvSpPr>
          <p:nvPr>
            <p:ph type="body" idx="17"/>
          </p:nvPr>
        </p:nvSpPr>
        <p:spPr>
          <a:xfrm>
            <a:off x="4601756" y="1512000"/>
            <a:ext cx="2438191" cy="180000"/>
          </a:xfrm>
          <a:prstGeom prst="rect">
            <a:avLst/>
          </a:prstGeom>
          <a:solidFill>
            <a:schemeClr val="tx2">
              <a:lumMod val="75000"/>
            </a:schemeClr>
          </a:solidFill>
          <a:ln>
            <a:solidFill>
              <a:schemeClr val="tx2">
                <a:lumMod val="75000"/>
              </a:schemeClr>
            </a:solidFill>
          </a:ln>
        </p:spPr>
        <p:txBody>
          <a:bodyPr anchor="ctr">
            <a:normAutofit/>
          </a:bodyPr>
          <a:lstStyle>
            <a:lvl1pPr marL="0" indent="0">
              <a:spcBef>
                <a:spcPts val="0"/>
              </a:spcBef>
              <a:buNone/>
              <a:defRPr sz="1000" b="1" cap="all" baseline="0">
                <a:solidFill>
                  <a:schemeClr val="bg1"/>
                </a:solidFill>
                <a:latin typeface="+mn-lt"/>
              </a:defRPr>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dirty="0" smtClean="0"/>
              <a:t>Modifier les styles du texte du masque</a:t>
            </a:r>
          </a:p>
        </p:txBody>
      </p:sp>
      <p:cxnSp>
        <p:nvCxnSpPr>
          <p:cNvPr id="5" name="Connecteur droit 4"/>
          <p:cNvCxnSpPr/>
          <p:nvPr userDrawn="1"/>
        </p:nvCxnSpPr>
        <p:spPr>
          <a:xfrm>
            <a:off x="506078" y="2268000"/>
            <a:ext cx="3788572" cy="0"/>
          </a:xfrm>
          <a:prstGeom prst="line">
            <a:avLst/>
          </a:prstGeom>
          <a:ln>
            <a:solidFill>
              <a:schemeClr val="tx2">
                <a:lumMod val="75000"/>
              </a:schemeClr>
            </a:solidFill>
          </a:ln>
        </p:spPr>
        <p:style>
          <a:lnRef idx="1">
            <a:schemeClr val="accent2"/>
          </a:lnRef>
          <a:fillRef idx="0">
            <a:schemeClr val="accent2"/>
          </a:fillRef>
          <a:effectRef idx="0">
            <a:schemeClr val="accent2"/>
          </a:effectRef>
          <a:fontRef idx="minor">
            <a:schemeClr val="tx1"/>
          </a:fontRef>
        </p:style>
      </p:cxnSp>
      <p:sp>
        <p:nvSpPr>
          <p:cNvPr id="24" name="Content Placeholder 3"/>
          <p:cNvSpPr>
            <a:spLocks noGrp="1"/>
          </p:cNvSpPr>
          <p:nvPr>
            <p:ph sz="half" idx="18"/>
          </p:nvPr>
        </p:nvSpPr>
        <p:spPr>
          <a:xfrm>
            <a:off x="4600800" y="9186455"/>
            <a:ext cx="720000" cy="720000"/>
          </a:xfrm>
          <a:prstGeom prst="rect">
            <a:avLst/>
          </a:prstGeom>
        </p:spPr>
        <p:txBody>
          <a:bodyPr>
            <a:normAutofit/>
          </a:bodyPr>
          <a:lstStyle>
            <a:lvl1pPr marL="0" indent="0">
              <a:spcBef>
                <a:spcPts val="0"/>
              </a:spcBef>
              <a:buNone/>
              <a:defRPr sz="1100">
                <a:solidFill>
                  <a:srgbClr val="002060"/>
                </a:solidFill>
              </a:defRPr>
            </a:lvl1pPr>
            <a:lvl2pPr>
              <a:defRPr sz="1100"/>
            </a:lvl2pPr>
            <a:lvl3pPr>
              <a:defRPr sz="1100"/>
            </a:lvl3pPr>
            <a:lvl4pPr>
              <a:defRPr sz="1100"/>
            </a:lvl4pPr>
            <a:lvl5pPr>
              <a:defRPr sz="1100"/>
            </a:lvl5pPr>
          </a:lstStyle>
          <a:p>
            <a:pPr lvl="0"/>
            <a:r>
              <a:rPr lang="fr-FR" dirty="0" smtClean="0"/>
              <a:t>Modifier les styles du texte du masque</a:t>
            </a:r>
          </a:p>
        </p:txBody>
      </p:sp>
      <p:sp>
        <p:nvSpPr>
          <p:cNvPr id="25" name="Content Placeholder 3"/>
          <p:cNvSpPr>
            <a:spLocks noGrp="1"/>
          </p:cNvSpPr>
          <p:nvPr>
            <p:ph sz="half" idx="19"/>
          </p:nvPr>
        </p:nvSpPr>
        <p:spPr>
          <a:xfrm>
            <a:off x="6319947" y="9186455"/>
            <a:ext cx="720000" cy="720000"/>
          </a:xfrm>
          <a:prstGeom prst="rect">
            <a:avLst/>
          </a:prstGeom>
        </p:spPr>
        <p:txBody>
          <a:bodyPr>
            <a:normAutofit/>
          </a:bodyPr>
          <a:lstStyle>
            <a:lvl1pPr marL="0" indent="0">
              <a:spcBef>
                <a:spcPts val="0"/>
              </a:spcBef>
              <a:buNone/>
              <a:defRPr sz="1100">
                <a:solidFill>
                  <a:srgbClr val="002060"/>
                </a:solidFill>
              </a:defRPr>
            </a:lvl1pPr>
            <a:lvl2pPr>
              <a:defRPr sz="1100"/>
            </a:lvl2pPr>
            <a:lvl3pPr>
              <a:defRPr sz="1100"/>
            </a:lvl3pPr>
            <a:lvl4pPr>
              <a:defRPr sz="1100"/>
            </a:lvl4pPr>
            <a:lvl5pPr>
              <a:defRPr sz="1100"/>
            </a:lvl5pPr>
          </a:lstStyle>
          <a:p>
            <a:pPr lvl="0"/>
            <a:r>
              <a:rPr lang="fr-FR" dirty="0" smtClean="0"/>
              <a:t>Modifier les styles du texte du masque</a:t>
            </a:r>
          </a:p>
        </p:txBody>
      </p:sp>
      <p:sp>
        <p:nvSpPr>
          <p:cNvPr id="26" name="Content Placeholder 3"/>
          <p:cNvSpPr>
            <a:spLocks noGrp="1"/>
          </p:cNvSpPr>
          <p:nvPr>
            <p:ph sz="half" idx="21"/>
          </p:nvPr>
        </p:nvSpPr>
        <p:spPr>
          <a:xfrm>
            <a:off x="5460851" y="9186455"/>
            <a:ext cx="720000" cy="720000"/>
          </a:xfrm>
          <a:prstGeom prst="rect">
            <a:avLst/>
          </a:prstGeom>
        </p:spPr>
        <p:txBody>
          <a:bodyPr>
            <a:normAutofit/>
          </a:bodyPr>
          <a:lstStyle>
            <a:lvl1pPr marL="0" indent="0">
              <a:spcBef>
                <a:spcPts val="0"/>
              </a:spcBef>
              <a:buNone/>
              <a:defRPr sz="1100">
                <a:solidFill>
                  <a:srgbClr val="002060"/>
                </a:solidFill>
              </a:defRPr>
            </a:lvl1pPr>
            <a:lvl2pPr>
              <a:defRPr sz="1100"/>
            </a:lvl2pPr>
            <a:lvl3pPr>
              <a:defRPr sz="1100"/>
            </a:lvl3pPr>
            <a:lvl4pPr>
              <a:defRPr sz="1100"/>
            </a:lvl4pPr>
            <a:lvl5pPr>
              <a:defRPr sz="1100"/>
            </a:lvl5pPr>
          </a:lstStyle>
          <a:p>
            <a:pPr lvl="0"/>
            <a:r>
              <a:rPr lang="fr-FR" dirty="0" smtClean="0"/>
              <a:t>Modifier les styles du texte du masque</a:t>
            </a:r>
          </a:p>
        </p:txBody>
      </p:sp>
      <p:sp>
        <p:nvSpPr>
          <p:cNvPr id="27" name="Text Placeholder 3"/>
          <p:cNvSpPr>
            <a:spLocks noGrp="1"/>
          </p:cNvSpPr>
          <p:nvPr>
            <p:ph type="body" sz="half" idx="22"/>
          </p:nvPr>
        </p:nvSpPr>
        <p:spPr>
          <a:xfrm>
            <a:off x="2085619" y="10202400"/>
            <a:ext cx="1800000" cy="144000"/>
          </a:xfrm>
          <a:prstGeom prst="rect">
            <a:avLst/>
          </a:prstGeom>
        </p:spPr>
        <p:txBody>
          <a:bodyPr anchor="ctr">
            <a:noAutofit/>
          </a:bodyPr>
          <a:lstStyle>
            <a:lvl1pPr marL="0" indent="0" algn="ctr">
              <a:spcBef>
                <a:spcPts val="600"/>
              </a:spcBef>
              <a:buNone/>
              <a:defRPr sz="800">
                <a:solidFill>
                  <a:srgbClr val="002060"/>
                </a:solidFill>
              </a:defRPr>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dirty="0" smtClean="0"/>
              <a:t>Modifier les styles du texte du masque</a:t>
            </a:r>
          </a:p>
        </p:txBody>
      </p:sp>
    </p:spTree>
    <p:extLst>
      <p:ext uri="{BB962C8B-B14F-4D97-AF65-F5344CB8AC3E}">
        <p14:creationId xmlns:p14="http://schemas.microsoft.com/office/powerpoint/2010/main" val="167032746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poster blu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19727" y="1476000"/>
            <a:ext cx="6520220" cy="468000"/>
          </a:xfrm>
          <a:prstGeom prst="rect">
            <a:avLst/>
          </a:prstGeom>
        </p:spPr>
        <p:txBody>
          <a:bodyPr anchor="t">
            <a:noAutofit/>
          </a:bodyPr>
          <a:lstStyle>
            <a:lvl1pPr marL="0" indent="0" algn="l">
              <a:spcBef>
                <a:spcPts val="0"/>
              </a:spcBef>
              <a:buNone/>
              <a:defRPr sz="2600" b="1" cap="all" baseline="0">
                <a:solidFill>
                  <a:srgbClr val="002060"/>
                </a:solidFill>
                <a:latin typeface="Calibri" panose="020F0502020204030204" pitchFamily="34" charset="0"/>
                <a:cs typeface="Calibri" panose="020F0502020204030204" pitchFamily="34" charset="0"/>
              </a:defRPr>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dirty="0" smtClean="0"/>
              <a:t>Modifier le style des sous-titres</a:t>
            </a:r>
            <a:endParaRPr lang="en-US" dirty="0"/>
          </a:p>
        </p:txBody>
      </p:sp>
      <p:sp>
        <p:nvSpPr>
          <p:cNvPr id="7" name="Titre 6"/>
          <p:cNvSpPr>
            <a:spLocks noGrp="1"/>
          </p:cNvSpPr>
          <p:nvPr>
            <p:ph type="title"/>
          </p:nvPr>
        </p:nvSpPr>
        <p:spPr>
          <a:xfrm>
            <a:off x="519727" y="0"/>
            <a:ext cx="6520220" cy="1351129"/>
          </a:xfrm>
          <a:prstGeom prst="rect">
            <a:avLst/>
          </a:prstGeom>
          <a:effectLst>
            <a:outerShdw blurRad="50800" dist="38100" dir="5400000" algn="t" rotWithShape="0">
              <a:prstClr val="black">
                <a:alpha val="40000"/>
              </a:prstClr>
            </a:outerShdw>
          </a:effectLst>
        </p:spPr>
        <p:txBody>
          <a:bodyPr anchor="ctr">
            <a:normAutofit/>
          </a:bodyPr>
          <a:lstStyle>
            <a:lvl1pPr>
              <a:defRPr sz="3400" b="1" cap="none" baseline="0">
                <a:solidFill>
                  <a:schemeClr val="bg1"/>
                </a:solidFill>
                <a:effectLst>
                  <a:outerShdw blurRad="38100" dist="38100" dir="2700000" algn="tl">
                    <a:srgbClr val="000000">
                      <a:alpha val="43137"/>
                    </a:srgbClr>
                  </a:outerShdw>
                </a:effectLst>
                <a:latin typeface="+mn-lt"/>
              </a:defRPr>
            </a:lvl1pPr>
          </a:lstStyle>
          <a:p>
            <a:r>
              <a:rPr lang="fr-FR" dirty="0" smtClean="0"/>
              <a:t>Modifiez le style du titre</a:t>
            </a:r>
            <a:endParaRPr lang="en-GB" dirty="0"/>
          </a:p>
        </p:txBody>
      </p:sp>
      <p:sp>
        <p:nvSpPr>
          <p:cNvPr id="12" name="Text Placeholder 2"/>
          <p:cNvSpPr>
            <a:spLocks noGrp="1"/>
          </p:cNvSpPr>
          <p:nvPr>
            <p:ph type="body" idx="10" hasCustomPrompt="1"/>
          </p:nvPr>
        </p:nvSpPr>
        <p:spPr>
          <a:xfrm>
            <a:off x="519726" y="4752000"/>
            <a:ext cx="3774923" cy="360000"/>
          </a:xfrm>
          <a:prstGeom prst="rect">
            <a:avLst/>
          </a:prstGeom>
        </p:spPr>
        <p:txBody>
          <a:bodyPr anchor="ctr">
            <a:normAutofit/>
          </a:bodyPr>
          <a:lstStyle>
            <a:lvl1pPr marL="0" indent="0">
              <a:spcBef>
                <a:spcPts val="0"/>
              </a:spcBef>
              <a:buNone/>
              <a:defRPr sz="1800" b="1" cap="all" baseline="0">
                <a:solidFill>
                  <a:srgbClr val="66AEE7"/>
                </a:solidFill>
                <a:latin typeface="+mj-lt"/>
              </a:defRPr>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dirty="0" smtClean="0"/>
              <a:t>Project Description</a:t>
            </a:r>
          </a:p>
        </p:txBody>
      </p:sp>
      <p:sp>
        <p:nvSpPr>
          <p:cNvPr id="13" name="Content Placeholder 3"/>
          <p:cNvSpPr>
            <a:spLocks noGrp="1"/>
          </p:cNvSpPr>
          <p:nvPr>
            <p:ph sz="half" idx="2"/>
          </p:nvPr>
        </p:nvSpPr>
        <p:spPr>
          <a:xfrm>
            <a:off x="4601756" y="3168000"/>
            <a:ext cx="2438191" cy="2321532"/>
          </a:xfrm>
          <a:prstGeom prst="rect">
            <a:avLst/>
          </a:prstGeom>
        </p:spPr>
        <p:txBody>
          <a:bodyPr>
            <a:normAutofit/>
          </a:bodyPr>
          <a:lstStyle>
            <a:lvl1pPr marL="0" indent="0">
              <a:spcBef>
                <a:spcPts val="0"/>
              </a:spcBef>
              <a:buNone/>
              <a:defRPr sz="1100">
                <a:solidFill>
                  <a:srgbClr val="002060"/>
                </a:solidFill>
              </a:defRPr>
            </a:lvl1pPr>
            <a:lvl2pPr>
              <a:defRPr sz="1100"/>
            </a:lvl2pPr>
            <a:lvl3pPr>
              <a:defRPr sz="1100"/>
            </a:lvl3pPr>
            <a:lvl4pPr>
              <a:defRPr sz="1100"/>
            </a:lvl4pPr>
            <a:lvl5pPr>
              <a:defRPr sz="1100"/>
            </a:lvl5pPr>
          </a:lstStyle>
          <a:p>
            <a:pPr lvl="0"/>
            <a:r>
              <a:rPr lang="fr-FR" dirty="0" smtClean="0"/>
              <a:t>Modifier les styles du texte du masque</a:t>
            </a:r>
          </a:p>
        </p:txBody>
      </p:sp>
      <p:sp>
        <p:nvSpPr>
          <p:cNvPr id="15" name="Text Placeholder 2"/>
          <p:cNvSpPr>
            <a:spLocks noGrp="1"/>
          </p:cNvSpPr>
          <p:nvPr>
            <p:ph type="body" idx="11"/>
          </p:nvPr>
        </p:nvSpPr>
        <p:spPr>
          <a:xfrm>
            <a:off x="519726" y="8407017"/>
            <a:ext cx="3774923" cy="180000"/>
          </a:xfrm>
          <a:prstGeom prst="rect">
            <a:avLst/>
          </a:prstGeom>
          <a:solidFill>
            <a:schemeClr val="tx2">
              <a:lumMod val="75000"/>
            </a:schemeClr>
          </a:solidFill>
          <a:ln>
            <a:solidFill>
              <a:schemeClr val="tx2">
                <a:lumMod val="75000"/>
              </a:schemeClr>
            </a:solidFill>
          </a:ln>
        </p:spPr>
        <p:txBody>
          <a:bodyPr anchor="ctr">
            <a:normAutofit/>
          </a:bodyPr>
          <a:lstStyle>
            <a:lvl1pPr marL="0" indent="0">
              <a:spcBef>
                <a:spcPts val="0"/>
              </a:spcBef>
              <a:buNone/>
              <a:defRPr sz="1000" b="1" cap="all" baseline="0">
                <a:solidFill>
                  <a:schemeClr val="bg1"/>
                </a:solidFill>
                <a:latin typeface="+mn-lt"/>
              </a:defRPr>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dirty="0" smtClean="0"/>
              <a:t>Modifier les styles du texte du masque</a:t>
            </a:r>
          </a:p>
        </p:txBody>
      </p:sp>
      <p:sp>
        <p:nvSpPr>
          <p:cNvPr id="17" name="Text Placeholder 3"/>
          <p:cNvSpPr>
            <a:spLocks noGrp="1"/>
          </p:cNvSpPr>
          <p:nvPr>
            <p:ph type="body" sz="half" idx="13"/>
          </p:nvPr>
        </p:nvSpPr>
        <p:spPr>
          <a:xfrm>
            <a:off x="519726" y="2880000"/>
            <a:ext cx="3774922" cy="1745354"/>
          </a:xfrm>
          <a:prstGeom prst="rect">
            <a:avLst/>
          </a:prstGeom>
          <a:solidFill>
            <a:schemeClr val="accent2">
              <a:lumMod val="60000"/>
              <a:lumOff val="40000"/>
            </a:schemeClr>
          </a:solidFill>
          <a:ln>
            <a:solidFill>
              <a:schemeClr val="accent2">
                <a:lumMod val="60000"/>
                <a:lumOff val="40000"/>
              </a:schemeClr>
            </a:solidFill>
          </a:ln>
        </p:spPr>
        <p:txBody>
          <a:bodyPr vert="horz" lIns="91440" tIns="45720" rIns="91440" bIns="45720" rtlCol="0">
            <a:normAutofit/>
          </a:bodyPr>
          <a:lstStyle>
            <a:lvl1pPr>
              <a:defRPr lang="fr-FR" sz="1100" dirty="0" smtClean="0">
                <a:solidFill>
                  <a:schemeClr val="bg1"/>
                </a:solidFill>
              </a:defRPr>
            </a:lvl1pPr>
          </a:lstStyle>
          <a:p>
            <a:pPr marL="0" lvl="0" indent="0">
              <a:spcBef>
                <a:spcPts val="600"/>
              </a:spcBef>
              <a:buNone/>
            </a:pPr>
            <a:r>
              <a:rPr lang="fr-FR" dirty="0" smtClean="0"/>
              <a:t>Modifier les styles du texte du masque</a:t>
            </a:r>
          </a:p>
        </p:txBody>
      </p:sp>
      <p:sp>
        <p:nvSpPr>
          <p:cNvPr id="18" name="Text Placeholder 3"/>
          <p:cNvSpPr>
            <a:spLocks noGrp="1"/>
          </p:cNvSpPr>
          <p:nvPr>
            <p:ph type="body" sz="half" idx="14"/>
          </p:nvPr>
        </p:nvSpPr>
        <p:spPr>
          <a:xfrm>
            <a:off x="4601756" y="5652000"/>
            <a:ext cx="2438192" cy="3240000"/>
          </a:xfrm>
          <a:prstGeom prst="rect">
            <a:avLst/>
          </a:prstGeom>
        </p:spPr>
        <p:txBody>
          <a:bodyPr>
            <a:normAutofit/>
          </a:bodyPr>
          <a:lstStyle>
            <a:lvl1pPr marL="0" indent="0">
              <a:spcBef>
                <a:spcPts val="600"/>
              </a:spcBef>
              <a:buNone/>
              <a:defRPr sz="1100">
                <a:solidFill>
                  <a:srgbClr val="002060"/>
                </a:solidFill>
              </a:defRPr>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dirty="0" smtClean="0"/>
              <a:t>Modifier les styles du texte du masque</a:t>
            </a:r>
          </a:p>
        </p:txBody>
      </p:sp>
      <p:sp>
        <p:nvSpPr>
          <p:cNvPr id="19" name="Text Placeholder 3"/>
          <p:cNvSpPr>
            <a:spLocks noGrp="1"/>
          </p:cNvSpPr>
          <p:nvPr>
            <p:ph type="body" sz="half" idx="15"/>
          </p:nvPr>
        </p:nvSpPr>
        <p:spPr>
          <a:xfrm>
            <a:off x="519726" y="5238646"/>
            <a:ext cx="3761143" cy="3005353"/>
          </a:xfrm>
          <a:prstGeom prst="rect">
            <a:avLst/>
          </a:prstGeom>
        </p:spPr>
        <p:txBody>
          <a:bodyPr>
            <a:normAutofit/>
          </a:bodyPr>
          <a:lstStyle>
            <a:lvl1pPr marL="0" indent="0">
              <a:spcBef>
                <a:spcPts val="600"/>
              </a:spcBef>
              <a:buNone/>
              <a:defRPr sz="1100">
                <a:solidFill>
                  <a:srgbClr val="002060"/>
                </a:solidFill>
              </a:defRPr>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dirty="0" smtClean="0"/>
              <a:t>Modifier les styles du texte du masque</a:t>
            </a:r>
          </a:p>
        </p:txBody>
      </p:sp>
      <p:sp>
        <p:nvSpPr>
          <p:cNvPr id="20" name="Text Placeholder 3"/>
          <p:cNvSpPr>
            <a:spLocks noGrp="1"/>
          </p:cNvSpPr>
          <p:nvPr>
            <p:ph type="body" sz="half" idx="16"/>
          </p:nvPr>
        </p:nvSpPr>
        <p:spPr>
          <a:xfrm>
            <a:off x="519726" y="8587017"/>
            <a:ext cx="3774924" cy="1043513"/>
          </a:xfrm>
          <a:prstGeom prst="rect">
            <a:avLst/>
          </a:prstGeom>
          <a:ln>
            <a:solidFill>
              <a:schemeClr val="tx2">
                <a:lumMod val="75000"/>
              </a:schemeClr>
            </a:solidFill>
          </a:ln>
        </p:spPr>
        <p:txBody>
          <a:bodyPr>
            <a:normAutofit/>
          </a:bodyPr>
          <a:lstStyle>
            <a:lvl1pPr marL="0" indent="0" algn="just">
              <a:spcBef>
                <a:spcPts val="600"/>
              </a:spcBef>
              <a:buNone/>
              <a:defRPr sz="1000" b="1">
                <a:solidFill>
                  <a:srgbClr val="66AEE7"/>
                </a:solidFill>
              </a:defRPr>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dirty="0" smtClean="0"/>
              <a:t>Modifier les styles du texte du masque</a:t>
            </a:r>
          </a:p>
        </p:txBody>
      </p:sp>
      <p:sp>
        <p:nvSpPr>
          <p:cNvPr id="21" name="Text Placeholder 2"/>
          <p:cNvSpPr>
            <a:spLocks noGrp="1"/>
          </p:cNvSpPr>
          <p:nvPr>
            <p:ph type="body" idx="17"/>
          </p:nvPr>
        </p:nvSpPr>
        <p:spPr>
          <a:xfrm>
            <a:off x="4601756" y="2880000"/>
            <a:ext cx="2438191" cy="180000"/>
          </a:xfrm>
          <a:prstGeom prst="rect">
            <a:avLst/>
          </a:prstGeom>
          <a:solidFill>
            <a:schemeClr val="tx2">
              <a:lumMod val="75000"/>
            </a:schemeClr>
          </a:solidFill>
          <a:ln>
            <a:solidFill>
              <a:schemeClr val="tx2">
                <a:lumMod val="75000"/>
              </a:schemeClr>
            </a:solidFill>
          </a:ln>
        </p:spPr>
        <p:txBody>
          <a:bodyPr anchor="ctr">
            <a:normAutofit/>
          </a:bodyPr>
          <a:lstStyle>
            <a:lvl1pPr marL="0" indent="0">
              <a:spcBef>
                <a:spcPts val="0"/>
              </a:spcBef>
              <a:buNone/>
              <a:defRPr sz="1000" b="1" cap="all" baseline="0">
                <a:solidFill>
                  <a:schemeClr val="bg1"/>
                </a:solidFill>
                <a:latin typeface="+mn-lt"/>
              </a:defRPr>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dirty="0" smtClean="0"/>
              <a:t>Modifier les styles du texte du masque</a:t>
            </a:r>
          </a:p>
        </p:txBody>
      </p:sp>
      <p:sp>
        <p:nvSpPr>
          <p:cNvPr id="22" name="Content Placeholder 3"/>
          <p:cNvSpPr>
            <a:spLocks noGrp="1"/>
          </p:cNvSpPr>
          <p:nvPr>
            <p:ph sz="half" idx="18"/>
          </p:nvPr>
        </p:nvSpPr>
        <p:spPr>
          <a:xfrm>
            <a:off x="4600800" y="9186455"/>
            <a:ext cx="720000" cy="720000"/>
          </a:xfrm>
          <a:prstGeom prst="rect">
            <a:avLst/>
          </a:prstGeom>
        </p:spPr>
        <p:txBody>
          <a:bodyPr>
            <a:normAutofit/>
          </a:bodyPr>
          <a:lstStyle>
            <a:lvl1pPr marL="0" indent="0">
              <a:spcBef>
                <a:spcPts val="0"/>
              </a:spcBef>
              <a:buNone/>
              <a:defRPr sz="1100">
                <a:solidFill>
                  <a:srgbClr val="002060"/>
                </a:solidFill>
              </a:defRPr>
            </a:lvl1pPr>
            <a:lvl2pPr>
              <a:defRPr sz="1100"/>
            </a:lvl2pPr>
            <a:lvl3pPr>
              <a:defRPr sz="1100"/>
            </a:lvl3pPr>
            <a:lvl4pPr>
              <a:defRPr sz="1100"/>
            </a:lvl4pPr>
            <a:lvl5pPr>
              <a:defRPr sz="1100"/>
            </a:lvl5pPr>
          </a:lstStyle>
          <a:p>
            <a:pPr lvl="0"/>
            <a:r>
              <a:rPr lang="fr-FR" dirty="0" smtClean="0"/>
              <a:t>Modifier les styles du texte du masque</a:t>
            </a:r>
          </a:p>
        </p:txBody>
      </p:sp>
      <p:sp>
        <p:nvSpPr>
          <p:cNvPr id="23" name="Content Placeholder 3"/>
          <p:cNvSpPr>
            <a:spLocks noGrp="1"/>
          </p:cNvSpPr>
          <p:nvPr>
            <p:ph sz="half" idx="19"/>
          </p:nvPr>
        </p:nvSpPr>
        <p:spPr>
          <a:xfrm>
            <a:off x="6319947" y="9186455"/>
            <a:ext cx="720000" cy="720000"/>
          </a:xfrm>
          <a:prstGeom prst="rect">
            <a:avLst/>
          </a:prstGeom>
        </p:spPr>
        <p:txBody>
          <a:bodyPr>
            <a:normAutofit/>
          </a:bodyPr>
          <a:lstStyle>
            <a:lvl1pPr marL="0" indent="0">
              <a:spcBef>
                <a:spcPts val="0"/>
              </a:spcBef>
              <a:buNone/>
              <a:defRPr sz="1100">
                <a:solidFill>
                  <a:srgbClr val="002060"/>
                </a:solidFill>
              </a:defRPr>
            </a:lvl1pPr>
            <a:lvl2pPr>
              <a:defRPr sz="1100"/>
            </a:lvl2pPr>
            <a:lvl3pPr>
              <a:defRPr sz="1100"/>
            </a:lvl3pPr>
            <a:lvl4pPr>
              <a:defRPr sz="1100"/>
            </a:lvl4pPr>
            <a:lvl5pPr>
              <a:defRPr sz="1100"/>
            </a:lvl5pPr>
          </a:lstStyle>
          <a:p>
            <a:pPr lvl="0"/>
            <a:r>
              <a:rPr lang="fr-FR" dirty="0" smtClean="0"/>
              <a:t>Modifier les styles du texte du masque</a:t>
            </a:r>
          </a:p>
        </p:txBody>
      </p:sp>
      <p:sp>
        <p:nvSpPr>
          <p:cNvPr id="16" name="Text Placeholder 2"/>
          <p:cNvSpPr>
            <a:spLocks noGrp="1"/>
          </p:cNvSpPr>
          <p:nvPr>
            <p:ph type="body" idx="20"/>
          </p:nvPr>
        </p:nvSpPr>
        <p:spPr>
          <a:xfrm>
            <a:off x="520712" y="2052000"/>
            <a:ext cx="6519235" cy="720000"/>
          </a:xfrm>
          <a:prstGeom prst="rect">
            <a:avLst/>
          </a:prstGeom>
        </p:spPr>
        <p:txBody>
          <a:bodyPr anchor="t">
            <a:normAutofit/>
          </a:bodyPr>
          <a:lstStyle>
            <a:lvl1pPr marL="0" indent="0">
              <a:spcBef>
                <a:spcPts val="0"/>
              </a:spcBef>
              <a:buNone/>
              <a:defRPr sz="2600" b="0" cap="all" baseline="0">
                <a:solidFill>
                  <a:srgbClr val="002060"/>
                </a:solidFill>
                <a:latin typeface="+mj-lt"/>
              </a:defRPr>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dirty="0" smtClean="0"/>
              <a:t>Modifier les styles du texte du masque</a:t>
            </a:r>
          </a:p>
        </p:txBody>
      </p:sp>
      <p:cxnSp>
        <p:nvCxnSpPr>
          <p:cNvPr id="5" name="Connecteur droit 4"/>
          <p:cNvCxnSpPr/>
          <p:nvPr userDrawn="1"/>
        </p:nvCxnSpPr>
        <p:spPr>
          <a:xfrm>
            <a:off x="519726" y="5136525"/>
            <a:ext cx="3788572" cy="0"/>
          </a:xfrm>
          <a:prstGeom prst="line">
            <a:avLst/>
          </a:prstGeom>
          <a:ln>
            <a:solidFill>
              <a:schemeClr val="tx2">
                <a:lumMod val="75000"/>
              </a:schemeClr>
            </a:solidFill>
          </a:ln>
        </p:spPr>
        <p:style>
          <a:lnRef idx="1">
            <a:schemeClr val="accent2"/>
          </a:lnRef>
          <a:fillRef idx="0">
            <a:schemeClr val="accent2"/>
          </a:fillRef>
          <a:effectRef idx="0">
            <a:schemeClr val="accent2"/>
          </a:effectRef>
          <a:fontRef idx="minor">
            <a:schemeClr val="tx1"/>
          </a:fontRef>
        </p:style>
      </p:cxnSp>
      <p:sp>
        <p:nvSpPr>
          <p:cNvPr id="24" name="Content Placeholder 3"/>
          <p:cNvSpPr>
            <a:spLocks noGrp="1"/>
          </p:cNvSpPr>
          <p:nvPr>
            <p:ph sz="half" idx="21"/>
          </p:nvPr>
        </p:nvSpPr>
        <p:spPr>
          <a:xfrm>
            <a:off x="5460851" y="9186455"/>
            <a:ext cx="720000" cy="720000"/>
          </a:xfrm>
          <a:prstGeom prst="rect">
            <a:avLst/>
          </a:prstGeom>
        </p:spPr>
        <p:txBody>
          <a:bodyPr>
            <a:normAutofit/>
          </a:bodyPr>
          <a:lstStyle>
            <a:lvl1pPr marL="0" indent="0">
              <a:spcBef>
                <a:spcPts val="0"/>
              </a:spcBef>
              <a:buNone/>
              <a:defRPr sz="1100">
                <a:solidFill>
                  <a:srgbClr val="002060"/>
                </a:solidFill>
              </a:defRPr>
            </a:lvl1pPr>
            <a:lvl2pPr>
              <a:defRPr sz="1100"/>
            </a:lvl2pPr>
            <a:lvl3pPr>
              <a:defRPr sz="1100"/>
            </a:lvl3pPr>
            <a:lvl4pPr>
              <a:defRPr sz="1100"/>
            </a:lvl4pPr>
            <a:lvl5pPr>
              <a:defRPr sz="1100"/>
            </a:lvl5pPr>
          </a:lstStyle>
          <a:p>
            <a:pPr lvl="0"/>
            <a:r>
              <a:rPr lang="fr-FR" dirty="0" smtClean="0"/>
              <a:t>Modifier les styles du texte du masque</a:t>
            </a:r>
          </a:p>
        </p:txBody>
      </p:sp>
      <p:sp>
        <p:nvSpPr>
          <p:cNvPr id="27" name="Text Placeholder 3"/>
          <p:cNvSpPr>
            <a:spLocks noGrp="1"/>
          </p:cNvSpPr>
          <p:nvPr>
            <p:ph type="body" sz="half" idx="22"/>
          </p:nvPr>
        </p:nvSpPr>
        <p:spPr>
          <a:xfrm>
            <a:off x="2085619" y="10202400"/>
            <a:ext cx="1800000" cy="144000"/>
          </a:xfrm>
          <a:prstGeom prst="rect">
            <a:avLst/>
          </a:prstGeom>
        </p:spPr>
        <p:txBody>
          <a:bodyPr anchor="ctr">
            <a:noAutofit/>
          </a:bodyPr>
          <a:lstStyle>
            <a:lvl1pPr marL="0" indent="0" algn="ctr">
              <a:spcBef>
                <a:spcPts val="600"/>
              </a:spcBef>
              <a:buNone/>
              <a:defRPr sz="800">
                <a:solidFill>
                  <a:srgbClr val="002060"/>
                </a:solidFill>
              </a:defRPr>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dirty="0" smtClean="0"/>
              <a:t>Modifier les styles du texte du masque</a:t>
            </a:r>
          </a:p>
        </p:txBody>
      </p:sp>
    </p:spTree>
    <p:extLst>
      <p:ext uri="{BB962C8B-B14F-4D97-AF65-F5344CB8AC3E}">
        <p14:creationId xmlns:p14="http://schemas.microsoft.com/office/powerpoint/2010/main" val="300088706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oster blue">
    <p:spTree>
      <p:nvGrpSpPr>
        <p:cNvPr id="1" name=""/>
        <p:cNvGrpSpPr/>
        <p:nvPr/>
      </p:nvGrpSpPr>
      <p:grpSpPr>
        <a:xfrm>
          <a:off x="0" y="0"/>
          <a:ext cx="0" cy="0"/>
          <a:chOff x="0" y="0"/>
          <a:chExt cx="0" cy="0"/>
        </a:xfrm>
      </p:grpSpPr>
      <p:sp>
        <p:nvSpPr>
          <p:cNvPr id="12" name="Text Placeholder 2"/>
          <p:cNvSpPr>
            <a:spLocks noGrp="1"/>
          </p:cNvSpPr>
          <p:nvPr>
            <p:ph type="body" idx="10" hasCustomPrompt="1"/>
          </p:nvPr>
        </p:nvSpPr>
        <p:spPr>
          <a:xfrm>
            <a:off x="3277848" y="1512000"/>
            <a:ext cx="3774923" cy="360000"/>
          </a:xfrm>
          <a:prstGeom prst="rect">
            <a:avLst/>
          </a:prstGeom>
        </p:spPr>
        <p:txBody>
          <a:bodyPr anchor="t">
            <a:normAutofit/>
          </a:bodyPr>
          <a:lstStyle>
            <a:lvl1pPr marL="0" indent="0">
              <a:spcBef>
                <a:spcPts val="0"/>
              </a:spcBef>
              <a:buNone/>
              <a:defRPr sz="1800" b="1" cap="all" baseline="0">
                <a:solidFill>
                  <a:srgbClr val="66AEE7"/>
                </a:solidFill>
                <a:latin typeface="+mj-lt"/>
              </a:defRPr>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noProof="0" dirty="0" smtClean="0"/>
              <a:t>Project Partners</a:t>
            </a:r>
          </a:p>
        </p:txBody>
      </p:sp>
      <p:sp>
        <p:nvSpPr>
          <p:cNvPr id="13" name="Content Placeholder 3"/>
          <p:cNvSpPr>
            <a:spLocks noGrp="1"/>
          </p:cNvSpPr>
          <p:nvPr>
            <p:ph sz="half" idx="2"/>
          </p:nvPr>
        </p:nvSpPr>
        <p:spPr>
          <a:xfrm>
            <a:off x="519726" y="1800000"/>
            <a:ext cx="2438191" cy="2321532"/>
          </a:xfrm>
          <a:prstGeom prst="rect">
            <a:avLst/>
          </a:prstGeom>
        </p:spPr>
        <p:txBody>
          <a:bodyPr>
            <a:normAutofit/>
          </a:bodyPr>
          <a:lstStyle>
            <a:lvl1pPr marL="0" indent="0">
              <a:spcBef>
                <a:spcPts val="0"/>
              </a:spcBef>
              <a:buNone/>
              <a:defRPr sz="1100">
                <a:solidFill>
                  <a:srgbClr val="002060"/>
                </a:solidFill>
              </a:defRPr>
            </a:lvl1pPr>
            <a:lvl2pPr>
              <a:defRPr sz="1100"/>
            </a:lvl2pPr>
            <a:lvl3pPr>
              <a:defRPr sz="1100"/>
            </a:lvl3pPr>
            <a:lvl4pPr>
              <a:defRPr sz="1100"/>
            </a:lvl4pPr>
            <a:lvl5pPr>
              <a:defRPr sz="1100"/>
            </a:lvl5pPr>
          </a:lstStyle>
          <a:p>
            <a:pPr lvl="0"/>
            <a:r>
              <a:rPr lang="en-GB" noProof="0" dirty="0" smtClean="0"/>
              <a:t>Modifier les styles du </a:t>
            </a:r>
            <a:r>
              <a:rPr lang="en-GB" noProof="0" dirty="0" err="1" smtClean="0"/>
              <a:t>texte</a:t>
            </a:r>
            <a:r>
              <a:rPr lang="en-GB" noProof="0" dirty="0" smtClean="0"/>
              <a:t> du masque</a:t>
            </a:r>
          </a:p>
        </p:txBody>
      </p:sp>
      <p:sp>
        <p:nvSpPr>
          <p:cNvPr id="15" name="Text Placeholder 2"/>
          <p:cNvSpPr>
            <a:spLocks noGrp="1"/>
          </p:cNvSpPr>
          <p:nvPr>
            <p:ph type="body" idx="11" hasCustomPrompt="1"/>
          </p:nvPr>
        </p:nvSpPr>
        <p:spPr>
          <a:xfrm>
            <a:off x="3264068" y="5909466"/>
            <a:ext cx="3774923" cy="180000"/>
          </a:xfrm>
          <a:prstGeom prst="rect">
            <a:avLst/>
          </a:prstGeom>
          <a:solidFill>
            <a:schemeClr val="tx2">
              <a:lumMod val="75000"/>
            </a:schemeClr>
          </a:solidFill>
          <a:ln>
            <a:solidFill>
              <a:schemeClr val="tx2">
                <a:lumMod val="75000"/>
              </a:schemeClr>
            </a:solidFill>
          </a:ln>
        </p:spPr>
        <p:txBody>
          <a:bodyPr anchor="ctr">
            <a:noAutofit/>
          </a:bodyPr>
          <a:lstStyle>
            <a:lvl1pPr marL="0" indent="0">
              <a:spcBef>
                <a:spcPts val="0"/>
              </a:spcBef>
              <a:buNone/>
              <a:defRPr sz="1100" b="1" cap="all" baseline="0">
                <a:solidFill>
                  <a:schemeClr val="bg1"/>
                </a:solidFill>
                <a:latin typeface="+mn-lt"/>
              </a:defRPr>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noProof="0" dirty="0" smtClean="0"/>
              <a:t>PROJECT DETAILS</a:t>
            </a:r>
          </a:p>
        </p:txBody>
      </p:sp>
      <p:sp>
        <p:nvSpPr>
          <p:cNvPr id="18" name="Text Placeholder 3"/>
          <p:cNvSpPr>
            <a:spLocks noGrp="1"/>
          </p:cNvSpPr>
          <p:nvPr>
            <p:ph type="body" sz="half" idx="14"/>
          </p:nvPr>
        </p:nvSpPr>
        <p:spPr>
          <a:xfrm>
            <a:off x="506078" y="4484025"/>
            <a:ext cx="6533870" cy="997684"/>
          </a:xfrm>
          <a:prstGeom prst="rect">
            <a:avLst/>
          </a:prstGeom>
        </p:spPr>
        <p:txBody>
          <a:bodyPr>
            <a:normAutofit/>
          </a:bodyPr>
          <a:lstStyle>
            <a:lvl1pPr marL="0" indent="0">
              <a:spcBef>
                <a:spcPts val="600"/>
              </a:spcBef>
              <a:buNone/>
              <a:defRPr sz="1100">
                <a:solidFill>
                  <a:srgbClr val="002060"/>
                </a:solidFill>
              </a:defRPr>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noProof="0" dirty="0" smtClean="0"/>
              <a:t>Modifier les styles du </a:t>
            </a:r>
            <a:r>
              <a:rPr lang="en-GB" noProof="0" dirty="0" err="1" smtClean="0"/>
              <a:t>texte</a:t>
            </a:r>
            <a:r>
              <a:rPr lang="en-GB" noProof="0" dirty="0" smtClean="0"/>
              <a:t> du masque</a:t>
            </a:r>
          </a:p>
        </p:txBody>
      </p:sp>
      <p:sp>
        <p:nvSpPr>
          <p:cNvPr id="19" name="Text Placeholder 3"/>
          <p:cNvSpPr>
            <a:spLocks noGrp="1"/>
          </p:cNvSpPr>
          <p:nvPr>
            <p:ph type="body" sz="half" idx="15"/>
          </p:nvPr>
        </p:nvSpPr>
        <p:spPr>
          <a:xfrm>
            <a:off x="3277848" y="2084450"/>
            <a:ext cx="3761143" cy="1859753"/>
          </a:xfrm>
          <a:prstGeom prst="rect">
            <a:avLst/>
          </a:prstGeom>
        </p:spPr>
        <p:txBody>
          <a:bodyPr>
            <a:normAutofit/>
          </a:bodyPr>
          <a:lstStyle>
            <a:lvl1pPr marL="171450" indent="-171450">
              <a:spcBef>
                <a:spcPts val="600"/>
              </a:spcBef>
              <a:buClr>
                <a:schemeClr val="accent6">
                  <a:lumMod val="75000"/>
                </a:schemeClr>
              </a:buClr>
              <a:buFont typeface="Arial" panose="020B0604020202020204" pitchFamily="34" charset="0"/>
              <a:buChar char="►"/>
              <a:defRPr sz="1100">
                <a:solidFill>
                  <a:srgbClr val="002060"/>
                </a:solidFill>
              </a:defRPr>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endParaRPr lang="en-GB" noProof="0" dirty="0" smtClean="0"/>
          </a:p>
        </p:txBody>
      </p:sp>
      <p:sp>
        <p:nvSpPr>
          <p:cNvPr id="20" name="Text Placeholder 3"/>
          <p:cNvSpPr>
            <a:spLocks noGrp="1"/>
          </p:cNvSpPr>
          <p:nvPr>
            <p:ph type="body" sz="half" idx="16"/>
          </p:nvPr>
        </p:nvSpPr>
        <p:spPr>
          <a:xfrm>
            <a:off x="3264067" y="6089466"/>
            <a:ext cx="3774924" cy="2055866"/>
          </a:xfrm>
          <a:prstGeom prst="rect">
            <a:avLst/>
          </a:prstGeom>
          <a:ln>
            <a:solidFill>
              <a:schemeClr val="tx2">
                <a:lumMod val="75000"/>
              </a:schemeClr>
            </a:solidFill>
          </a:ln>
        </p:spPr>
        <p:txBody>
          <a:bodyPr>
            <a:normAutofit/>
          </a:bodyPr>
          <a:lstStyle>
            <a:lvl1pPr marL="0" indent="0" algn="just">
              <a:spcBef>
                <a:spcPts val="600"/>
              </a:spcBef>
              <a:buNone/>
              <a:defRPr sz="1100" b="1">
                <a:solidFill>
                  <a:srgbClr val="66AEE7"/>
                </a:solidFill>
              </a:defRPr>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noProof="0" dirty="0" smtClean="0"/>
              <a:t>Modifier les styles du </a:t>
            </a:r>
            <a:r>
              <a:rPr lang="en-GB" noProof="0" dirty="0" err="1" smtClean="0"/>
              <a:t>texte</a:t>
            </a:r>
            <a:r>
              <a:rPr lang="en-GB" noProof="0" dirty="0" smtClean="0"/>
              <a:t> du masque</a:t>
            </a:r>
          </a:p>
        </p:txBody>
      </p:sp>
      <p:sp>
        <p:nvSpPr>
          <p:cNvPr id="21" name="Text Placeholder 2"/>
          <p:cNvSpPr>
            <a:spLocks noGrp="1"/>
          </p:cNvSpPr>
          <p:nvPr>
            <p:ph type="body" idx="17"/>
          </p:nvPr>
        </p:nvSpPr>
        <p:spPr>
          <a:xfrm>
            <a:off x="519726" y="1512000"/>
            <a:ext cx="2438191" cy="180000"/>
          </a:xfrm>
          <a:prstGeom prst="rect">
            <a:avLst/>
          </a:prstGeom>
          <a:solidFill>
            <a:schemeClr val="tx2">
              <a:lumMod val="75000"/>
            </a:schemeClr>
          </a:solidFill>
          <a:ln>
            <a:solidFill>
              <a:schemeClr val="tx2">
                <a:lumMod val="75000"/>
              </a:schemeClr>
            </a:solidFill>
          </a:ln>
        </p:spPr>
        <p:txBody>
          <a:bodyPr anchor="ctr">
            <a:noAutofit/>
          </a:bodyPr>
          <a:lstStyle>
            <a:lvl1pPr marL="0" indent="0">
              <a:spcBef>
                <a:spcPts val="0"/>
              </a:spcBef>
              <a:buNone/>
              <a:defRPr sz="800" b="1" cap="all" baseline="0">
                <a:solidFill>
                  <a:schemeClr val="bg1"/>
                </a:solidFill>
                <a:latin typeface="+mn-lt"/>
              </a:defRPr>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noProof="0" dirty="0" smtClean="0"/>
              <a:t>Modifier les styles du </a:t>
            </a:r>
            <a:r>
              <a:rPr lang="en-GB" noProof="0" dirty="0" err="1" smtClean="0"/>
              <a:t>texte</a:t>
            </a:r>
            <a:r>
              <a:rPr lang="en-GB" noProof="0" dirty="0" smtClean="0"/>
              <a:t> du masque</a:t>
            </a:r>
          </a:p>
        </p:txBody>
      </p:sp>
      <p:sp>
        <p:nvSpPr>
          <p:cNvPr id="23" name="Text Placeholder 3"/>
          <p:cNvSpPr>
            <a:spLocks noGrp="1"/>
          </p:cNvSpPr>
          <p:nvPr>
            <p:ph type="body" sz="half" idx="22"/>
          </p:nvPr>
        </p:nvSpPr>
        <p:spPr>
          <a:xfrm>
            <a:off x="2085619" y="10202400"/>
            <a:ext cx="1800000" cy="144000"/>
          </a:xfrm>
          <a:prstGeom prst="rect">
            <a:avLst/>
          </a:prstGeom>
        </p:spPr>
        <p:txBody>
          <a:bodyPr anchor="ctr">
            <a:noAutofit/>
          </a:bodyPr>
          <a:lstStyle>
            <a:lvl1pPr marL="0" indent="0" algn="ctr">
              <a:spcBef>
                <a:spcPts val="600"/>
              </a:spcBef>
              <a:buNone/>
              <a:defRPr sz="800">
                <a:solidFill>
                  <a:srgbClr val="002060"/>
                </a:solidFill>
              </a:defRPr>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dirty="0" smtClean="0"/>
              <a:t>Modifier les styles du texte du masque</a:t>
            </a:r>
          </a:p>
        </p:txBody>
      </p:sp>
      <p:sp>
        <p:nvSpPr>
          <p:cNvPr id="14" name="Content Placeholder 3"/>
          <p:cNvSpPr>
            <a:spLocks noGrp="1"/>
          </p:cNvSpPr>
          <p:nvPr>
            <p:ph sz="half" idx="23"/>
          </p:nvPr>
        </p:nvSpPr>
        <p:spPr>
          <a:xfrm>
            <a:off x="519725" y="6252153"/>
            <a:ext cx="720000" cy="720000"/>
          </a:xfrm>
          <a:prstGeom prst="rect">
            <a:avLst/>
          </a:prstGeom>
        </p:spPr>
        <p:txBody>
          <a:bodyPr>
            <a:normAutofit/>
          </a:bodyPr>
          <a:lstStyle>
            <a:lvl1pPr marL="0" indent="0">
              <a:spcBef>
                <a:spcPts val="0"/>
              </a:spcBef>
              <a:buNone/>
              <a:defRPr sz="1100">
                <a:solidFill>
                  <a:srgbClr val="002060"/>
                </a:solidFill>
              </a:defRPr>
            </a:lvl1pPr>
            <a:lvl2pPr>
              <a:defRPr sz="1100"/>
            </a:lvl2pPr>
            <a:lvl3pPr>
              <a:defRPr sz="1100"/>
            </a:lvl3pPr>
            <a:lvl4pPr>
              <a:defRPr sz="1100"/>
            </a:lvl4pPr>
            <a:lvl5pPr>
              <a:defRPr sz="1100"/>
            </a:lvl5pPr>
          </a:lstStyle>
          <a:p>
            <a:pPr lvl="0"/>
            <a:r>
              <a:rPr lang="fr-FR" dirty="0" smtClean="0"/>
              <a:t>Modifier les styles du texte du masque</a:t>
            </a:r>
          </a:p>
        </p:txBody>
      </p:sp>
      <p:sp>
        <p:nvSpPr>
          <p:cNvPr id="16" name="Content Placeholder 3"/>
          <p:cNvSpPr>
            <a:spLocks noGrp="1"/>
          </p:cNvSpPr>
          <p:nvPr>
            <p:ph sz="half" idx="24"/>
          </p:nvPr>
        </p:nvSpPr>
        <p:spPr>
          <a:xfrm>
            <a:off x="2238872" y="6252153"/>
            <a:ext cx="720000" cy="720000"/>
          </a:xfrm>
          <a:prstGeom prst="rect">
            <a:avLst/>
          </a:prstGeom>
        </p:spPr>
        <p:txBody>
          <a:bodyPr>
            <a:normAutofit/>
          </a:bodyPr>
          <a:lstStyle>
            <a:lvl1pPr marL="0" indent="0">
              <a:spcBef>
                <a:spcPts val="0"/>
              </a:spcBef>
              <a:buNone/>
              <a:defRPr sz="1100">
                <a:solidFill>
                  <a:srgbClr val="002060"/>
                </a:solidFill>
              </a:defRPr>
            </a:lvl1pPr>
            <a:lvl2pPr>
              <a:defRPr sz="1100"/>
            </a:lvl2pPr>
            <a:lvl3pPr>
              <a:defRPr sz="1100"/>
            </a:lvl3pPr>
            <a:lvl4pPr>
              <a:defRPr sz="1100"/>
            </a:lvl4pPr>
            <a:lvl5pPr>
              <a:defRPr sz="1100"/>
            </a:lvl5pPr>
          </a:lstStyle>
          <a:p>
            <a:pPr lvl="0"/>
            <a:r>
              <a:rPr lang="fr-FR" dirty="0" smtClean="0"/>
              <a:t>Modifier les styles du texte du masque</a:t>
            </a:r>
          </a:p>
        </p:txBody>
      </p:sp>
      <p:sp>
        <p:nvSpPr>
          <p:cNvPr id="17" name="Content Placeholder 3"/>
          <p:cNvSpPr>
            <a:spLocks noGrp="1"/>
          </p:cNvSpPr>
          <p:nvPr>
            <p:ph sz="half" idx="25"/>
          </p:nvPr>
        </p:nvSpPr>
        <p:spPr>
          <a:xfrm>
            <a:off x="1379776" y="6252153"/>
            <a:ext cx="720000" cy="720000"/>
          </a:xfrm>
          <a:prstGeom prst="rect">
            <a:avLst/>
          </a:prstGeom>
        </p:spPr>
        <p:txBody>
          <a:bodyPr>
            <a:normAutofit/>
          </a:bodyPr>
          <a:lstStyle>
            <a:lvl1pPr marL="0" indent="0">
              <a:spcBef>
                <a:spcPts val="0"/>
              </a:spcBef>
              <a:buNone/>
              <a:defRPr sz="1100">
                <a:solidFill>
                  <a:srgbClr val="002060"/>
                </a:solidFill>
              </a:defRPr>
            </a:lvl1pPr>
            <a:lvl2pPr>
              <a:defRPr sz="1100"/>
            </a:lvl2pPr>
            <a:lvl3pPr>
              <a:defRPr sz="1100"/>
            </a:lvl3pPr>
            <a:lvl4pPr>
              <a:defRPr sz="1100"/>
            </a:lvl4pPr>
            <a:lvl5pPr>
              <a:defRPr sz="1100"/>
            </a:lvl5pPr>
          </a:lstStyle>
          <a:p>
            <a:pPr lvl="0"/>
            <a:r>
              <a:rPr lang="fr-FR" dirty="0" smtClean="0"/>
              <a:t>Modifier les styles du texte du masque</a:t>
            </a:r>
          </a:p>
        </p:txBody>
      </p:sp>
      <p:sp>
        <p:nvSpPr>
          <p:cNvPr id="22" name="Content Placeholder 3"/>
          <p:cNvSpPr>
            <a:spLocks noGrp="1"/>
          </p:cNvSpPr>
          <p:nvPr>
            <p:ph sz="half" idx="26"/>
          </p:nvPr>
        </p:nvSpPr>
        <p:spPr>
          <a:xfrm>
            <a:off x="519725" y="7345105"/>
            <a:ext cx="720000" cy="720000"/>
          </a:xfrm>
          <a:prstGeom prst="rect">
            <a:avLst/>
          </a:prstGeom>
        </p:spPr>
        <p:txBody>
          <a:bodyPr>
            <a:normAutofit/>
          </a:bodyPr>
          <a:lstStyle>
            <a:lvl1pPr marL="0" indent="0">
              <a:spcBef>
                <a:spcPts val="0"/>
              </a:spcBef>
              <a:buNone/>
              <a:defRPr sz="1100">
                <a:solidFill>
                  <a:srgbClr val="002060"/>
                </a:solidFill>
              </a:defRPr>
            </a:lvl1pPr>
            <a:lvl2pPr>
              <a:defRPr sz="1100"/>
            </a:lvl2pPr>
            <a:lvl3pPr>
              <a:defRPr sz="1100"/>
            </a:lvl3pPr>
            <a:lvl4pPr>
              <a:defRPr sz="1100"/>
            </a:lvl4pPr>
            <a:lvl5pPr>
              <a:defRPr sz="1100"/>
            </a:lvl5pPr>
          </a:lstStyle>
          <a:p>
            <a:pPr lvl="0"/>
            <a:r>
              <a:rPr lang="fr-FR" dirty="0" smtClean="0"/>
              <a:t>Modifier les styles du texte du masque</a:t>
            </a:r>
          </a:p>
        </p:txBody>
      </p:sp>
      <p:sp>
        <p:nvSpPr>
          <p:cNvPr id="27" name="Content Placeholder 3"/>
          <p:cNvSpPr>
            <a:spLocks noGrp="1"/>
          </p:cNvSpPr>
          <p:nvPr>
            <p:ph sz="half" idx="27"/>
          </p:nvPr>
        </p:nvSpPr>
        <p:spPr>
          <a:xfrm>
            <a:off x="2238872" y="7345105"/>
            <a:ext cx="720000" cy="720000"/>
          </a:xfrm>
          <a:prstGeom prst="rect">
            <a:avLst/>
          </a:prstGeom>
        </p:spPr>
        <p:txBody>
          <a:bodyPr>
            <a:normAutofit/>
          </a:bodyPr>
          <a:lstStyle>
            <a:lvl1pPr marL="0" indent="0">
              <a:spcBef>
                <a:spcPts val="0"/>
              </a:spcBef>
              <a:buNone/>
              <a:defRPr sz="1100">
                <a:solidFill>
                  <a:srgbClr val="002060"/>
                </a:solidFill>
              </a:defRPr>
            </a:lvl1pPr>
            <a:lvl2pPr>
              <a:defRPr sz="1100"/>
            </a:lvl2pPr>
            <a:lvl3pPr>
              <a:defRPr sz="1100"/>
            </a:lvl3pPr>
            <a:lvl4pPr>
              <a:defRPr sz="1100"/>
            </a:lvl4pPr>
            <a:lvl5pPr>
              <a:defRPr sz="1100"/>
            </a:lvl5pPr>
          </a:lstStyle>
          <a:p>
            <a:pPr lvl="0"/>
            <a:r>
              <a:rPr lang="fr-FR" dirty="0" smtClean="0"/>
              <a:t>Modifier les styles du texte du masque</a:t>
            </a:r>
          </a:p>
        </p:txBody>
      </p:sp>
      <p:sp>
        <p:nvSpPr>
          <p:cNvPr id="28" name="Content Placeholder 3"/>
          <p:cNvSpPr>
            <a:spLocks noGrp="1"/>
          </p:cNvSpPr>
          <p:nvPr>
            <p:ph sz="half" idx="28"/>
          </p:nvPr>
        </p:nvSpPr>
        <p:spPr>
          <a:xfrm>
            <a:off x="1379776" y="7345105"/>
            <a:ext cx="720000" cy="720000"/>
          </a:xfrm>
          <a:prstGeom prst="rect">
            <a:avLst/>
          </a:prstGeom>
        </p:spPr>
        <p:txBody>
          <a:bodyPr>
            <a:normAutofit/>
          </a:bodyPr>
          <a:lstStyle>
            <a:lvl1pPr marL="0" indent="0">
              <a:spcBef>
                <a:spcPts val="0"/>
              </a:spcBef>
              <a:buNone/>
              <a:defRPr sz="1100">
                <a:solidFill>
                  <a:srgbClr val="002060"/>
                </a:solidFill>
              </a:defRPr>
            </a:lvl1pPr>
            <a:lvl2pPr>
              <a:defRPr sz="1100"/>
            </a:lvl2pPr>
            <a:lvl3pPr>
              <a:defRPr sz="1100"/>
            </a:lvl3pPr>
            <a:lvl4pPr>
              <a:defRPr sz="1100"/>
            </a:lvl4pPr>
            <a:lvl5pPr>
              <a:defRPr sz="1100"/>
            </a:lvl5pPr>
          </a:lstStyle>
          <a:p>
            <a:pPr lvl="0"/>
            <a:r>
              <a:rPr lang="fr-FR" dirty="0" smtClean="0"/>
              <a:t>Modifier les styles du texte du masque</a:t>
            </a:r>
          </a:p>
        </p:txBody>
      </p:sp>
      <p:sp>
        <p:nvSpPr>
          <p:cNvPr id="32" name="Text Placeholder 3"/>
          <p:cNvSpPr>
            <a:spLocks noGrp="1"/>
          </p:cNvSpPr>
          <p:nvPr>
            <p:ph type="body" sz="half" idx="29"/>
          </p:nvPr>
        </p:nvSpPr>
        <p:spPr>
          <a:xfrm>
            <a:off x="519726" y="8728852"/>
            <a:ext cx="6519265" cy="997684"/>
          </a:xfrm>
          <a:prstGeom prst="rect">
            <a:avLst/>
          </a:prstGeom>
        </p:spPr>
        <p:txBody>
          <a:bodyPr>
            <a:normAutofit/>
          </a:bodyPr>
          <a:lstStyle>
            <a:lvl1pPr marL="0" indent="0">
              <a:spcBef>
                <a:spcPts val="600"/>
              </a:spcBef>
              <a:buNone/>
              <a:defRPr sz="1100">
                <a:solidFill>
                  <a:srgbClr val="002060"/>
                </a:solidFill>
              </a:defRPr>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noProof="0" dirty="0" smtClean="0"/>
              <a:t>Modifier les styles du </a:t>
            </a:r>
            <a:r>
              <a:rPr lang="en-GB" noProof="0" dirty="0" err="1" smtClean="0"/>
              <a:t>texte</a:t>
            </a:r>
            <a:r>
              <a:rPr lang="en-GB" noProof="0" dirty="0" smtClean="0"/>
              <a:t> du masque</a:t>
            </a:r>
          </a:p>
        </p:txBody>
      </p:sp>
      <p:sp>
        <p:nvSpPr>
          <p:cNvPr id="33" name="Text Placeholder 2"/>
          <p:cNvSpPr>
            <a:spLocks noGrp="1"/>
          </p:cNvSpPr>
          <p:nvPr>
            <p:ph type="body" idx="30"/>
          </p:nvPr>
        </p:nvSpPr>
        <p:spPr>
          <a:xfrm>
            <a:off x="519725" y="5911151"/>
            <a:ext cx="2438191" cy="180000"/>
          </a:xfrm>
          <a:prstGeom prst="rect">
            <a:avLst/>
          </a:prstGeom>
          <a:solidFill>
            <a:schemeClr val="tx2">
              <a:lumMod val="75000"/>
            </a:schemeClr>
          </a:solidFill>
          <a:ln>
            <a:solidFill>
              <a:schemeClr val="tx2">
                <a:lumMod val="75000"/>
              </a:schemeClr>
            </a:solidFill>
          </a:ln>
        </p:spPr>
        <p:txBody>
          <a:bodyPr anchor="ctr">
            <a:noAutofit/>
          </a:bodyPr>
          <a:lstStyle>
            <a:lvl1pPr marL="0" indent="0">
              <a:spcBef>
                <a:spcPts val="0"/>
              </a:spcBef>
              <a:buNone/>
              <a:defRPr sz="800" b="1" cap="all" baseline="0">
                <a:solidFill>
                  <a:schemeClr val="bg1"/>
                </a:solidFill>
                <a:latin typeface="+mn-lt"/>
              </a:defRPr>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noProof="0" dirty="0" smtClean="0"/>
              <a:t>Modifier les styles du </a:t>
            </a:r>
            <a:r>
              <a:rPr lang="en-GB" noProof="0" dirty="0" err="1" smtClean="0"/>
              <a:t>texte</a:t>
            </a:r>
            <a:r>
              <a:rPr lang="en-GB" noProof="0" dirty="0" smtClean="0"/>
              <a:t> du masque</a:t>
            </a:r>
          </a:p>
        </p:txBody>
      </p:sp>
    </p:spTree>
    <p:extLst>
      <p:ext uri="{BB962C8B-B14F-4D97-AF65-F5344CB8AC3E}">
        <p14:creationId xmlns:p14="http://schemas.microsoft.com/office/powerpoint/2010/main" val="6085420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19728" y="-1"/>
            <a:ext cx="6520220" cy="1350000"/>
          </a:xfrm>
          <a:prstGeom prst="rect">
            <a:avLst/>
          </a:prstGeom>
          <a:effectLst>
            <a:outerShdw blurRad="50800" dist="38100" dir="5400000" algn="t" rotWithShape="0">
              <a:prstClr val="black">
                <a:alpha val="40000"/>
              </a:prstClr>
            </a:outerShdw>
          </a:effectLst>
        </p:spPr>
        <p:txBody>
          <a:bodyPr anchor="ctr"/>
          <a:lstStyle>
            <a:lvl1pPr>
              <a:defRPr sz="3400" cap="none" baseline="0">
                <a:solidFill>
                  <a:schemeClr val="bg1"/>
                </a:solidFill>
                <a:effectLst>
                  <a:outerShdw blurRad="38100" dist="38100" dir="2700000" algn="tl">
                    <a:srgbClr val="000000">
                      <a:alpha val="43137"/>
                    </a:srgbClr>
                  </a:outerShdw>
                </a:effectLst>
                <a:latin typeface="+mn-lt"/>
              </a:defRPr>
            </a:lvl1pPr>
          </a:lstStyle>
          <a:p>
            <a:r>
              <a:rPr lang="fr-FR" dirty="0" smtClean="0"/>
              <a:t>Modifiez le style du titre</a:t>
            </a:r>
            <a:endParaRPr lang="en-US" dirty="0"/>
          </a:p>
        </p:txBody>
      </p:sp>
      <p:sp>
        <p:nvSpPr>
          <p:cNvPr id="3" name="Content Placeholder 2"/>
          <p:cNvSpPr>
            <a:spLocks noGrp="1"/>
          </p:cNvSpPr>
          <p:nvPr>
            <p:ph idx="1"/>
          </p:nvPr>
        </p:nvSpPr>
        <p:spPr>
          <a:xfrm>
            <a:off x="519728" y="2070001"/>
            <a:ext cx="6520220" cy="7560057"/>
          </a:xfrm>
          <a:prstGeom prst="rect">
            <a:avLst/>
          </a:prstGeom>
        </p:spPr>
        <p:txBody>
          <a:bodyPr/>
          <a:lstStyle>
            <a:lvl1pPr marL="188984" indent="-188984">
              <a:buFont typeface="Arial" panose="020B0604020202020204" pitchFamily="34" charset="0"/>
              <a:buChar char="►"/>
              <a:defRPr>
                <a:solidFill>
                  <a:srgbClr val="002060"/>
                </a:solidFill>
              </a:defRPr>
            </a:lvl1pPr>
            <a:lvl2pPr marL="566951" indent="-188984">
              <a:buFont typeface="Arial" panose="020B0604020202020204" pitchFamily="34" charset="0"/>
              <a:buChar char="►"/>
              <a:defRPr>
                <a:solidFill>
                  <a:schemeClr val="accent6">
                    <a:lumMod val="75000"/>
                  </a:schemeClr>
                </a:solidFill>
              </a:defRPr>
            </a:lvl2pPr>
            <a:lvl3pPr marL="944918" indent="-188984">
              <a:buFont typeface="Arial" panose="020B0604020202020204" pitchFamily="34" charset="0"/>
              <a:buChar char="►"/>
              <a:defRPr>
                <a:solidFill>
                  <a:srgbClr val="002060"/>
                </a:solidFill>
              </a:defRPr>
            </a:lvl3pPr>
            <a:lvl4pPr marL="1322885" indent="-188984">
              <a:buFont typeface="Arial" panose="020B0604020202020204" pitchFamily="34" charset="0"/>
              <a:buChar char="►"/>
              <a:defRPr>
                <a:solidFill>
                  <a:schemeClr val="accent6">
                    <a:lumMod val="75000"/>
                  </a:schemeClr>
                </a:solidFill>
              </a:defRPr>
            </a:lvl4pPr>
            <a:lvl5pPr marL="1700853" indent="-188984">
              <a:buFont typeface="Arial" panose="020B0604020202020204" pitchFamily="34" charset="0"/>
              <a:buChar char="►"/>
              <a:defRPr>
                <a:solidFill>
                  <a:srgbClr val="002060"/>
                </a:solidFill>
              </a:defRPr>
            </a:lvl5pPr>
          </a:lstStyle>
          <a:p>
            <a:pPr lvl="0"/>
            <a:r>
              <a:rPr lang="fr-FR" dirty="0" smtClean="0"/>
              <a:t>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US" dirty="0"/>
          </a:p>
        </p:txBody>
      </p:sp>
      <p:sp>
        <p:nvSpPr>
          <p:cNvPr id="7" name="Subtitle 2"/>
          <p:cNvSpPr>
            <a:spLocks noGrp="1"/>
          </p:cNvSpPr>
          <p:nvPr>
            <p:ph type="subTitle" idx="10"/>
          </p:nvPr>
        </p:nvSpPr>
        <p:spPr>
          <a:xfrm>
            <a:off x="519727" y="1476000"/>
            <a:ext cx="6520220" cy="468000"/>
          </a:xfrm>
          <a:prstGeom prst="rect">
            <a:avLst/>
          </a:prstGeom>
        </p:spPr>
        <p:txBody>
          <a:bodyPr anchor="t">
            <a:normAutofit/>
          </a:bodyPr>
          <a:lstStyle>
            <a:lvl1pPr marL="0" indent="0" algn="l">
              <a:spcBef>
                <a:spcPts val="0"/>
              </a:spcBef>
              <a:buNone/>
              <a:defRPr sz="2600" b="1" cap="all" baseline="0">
                <a:solidFill>
                  <a:srgbClr val="002060"/>
                </a:solidFill>
                <a:latin typeface="Calibri" panose="020F0502020204030204" pitchFamily="34" charset="0"/>
                <a:cs typeface="Calibri" panose="020F0502020204030204" pitchFamily="34" charset="0"/>
              </a:defRPr>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dirty="0" smtClean="0"/>
              <a:t>Modifier le style des sous-titres</a:t>
            </a:r>
            <a:endParaRPr lang="en-US" dirty="0"/>
          </a:p>
        </p:txBody>
      </p:sp>
    </p:spTree>
    <p:extLst>
      <p:ext uri="{BB962C8B-B14F-4D97-AF65-F5344CB8AC3E}">
        <p14:creationId xmlns:p14="http://schemas.microsoft.com/office/powerpoint/2010/main" val="285051365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whit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35708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4.png"/><Relationship Id="rId5" Type="http://schemas.openxmlformats.org/officeDocument/2006/relationships/slideLayout" Target="../slideLayouts/slideLayout5.xml"/><Relationship Id="rId10" Type="http://schemas.openxmlformats.org/officeDocument/2006/relationships/image" Target="../media/image3.jpeg"/><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ZoneTexte 6"/>
          <p:cNvSpPr txBox="1"/>
          <p:nvPr userDrawn="1"/>
        </p:nvSpPr>
        <p:spPr>
          <a:xfrm>
            <a:off x="1584000" y="10201648"/>
            <a:ext cx="5455697" cy="144000"/>
          </a:xfrm>
          <a:prstGeom prst="rect">
            <a:avLst/>
          </a:prstGeom>
          <a:gradFill flip="none" rotWithShape="1">
            <a:gsLst>
              <a:gs pos="0">
                <a:schemeClr val="bg1"/>
              </a:gs>
              <a:gs pos="36000">
                <a:schemeClr val="bg1">
                  <a:lumMod val="85000"/>
                </a:schemeClr>
              </a:gs>
              <a:gs pos="100000">
                <a:schemeClr val="bg1">
                  <a:lumMod val="50000"/>
                </a:schemeClr>
              </a:gs>
            </a:gsLst>
            <a:lin ang="0" scaled="1"/>
            <a:tileRect/>
          </a:gradFill>
          <a:ln>
            <a:noFill/>
          </a:ln>
        </p:spPr>
        <p:style>
          <a:lnRef idx="1">
            <a:schemeClr val="dk1"/>
          </a:lnRef>
          <a:fillRef idx="2">
            <a:schemeClr val="dk1"/>
          </a:fillRef>
          <a:effectRef idx="1">
            <a:schemeClr val="dk1"/>
          </a:effectRef>
          <a:fontRef idx="minor">
            <a:schemeClr val="dk1"/>
          </a:fontRef>
        </p:style>
        <p:txBody>
          <a:bodyPr wrap="square" rtlCol="0" anchor="ctr">
            <a:spAutoFit/>
          </a:bodyPr>
          <a:lstStyle/>
          <a:p>
            <a:pPr algn="r">
              <a:lnSpc>
                <a:spcPct val="90000"/>
              </a:lnSpc>
            </a:pPr>
            <a:r>
              <a:rPr lang="en-GB" sz="900" b="1" dirty="0" smtClean="0">
                <a:solidFill>
                  <a:schemeClr val="bg1"/>
                </a:solidFill>
              </a:rPr>
              <a:t>www.waterjpi.eu</a:t>
            </a:r>
            <a:r>
              <a:rPr lang="en-GB" sz="800" dirty="0" smtClean="0">
                <a:solidFill>
                  <a:schemeClr val="bg1"/>
                </a:solidFill>
              </a:rPr>
              <a:t>             @WaterJPI </a:t>
            </a:r>
            <a:r>
              <a:rPr lang="en-GB" sz="800" baseline="0" dirty="0" smtClean="0">
                <a:solidFill>
                  <a:schemeClr val="bg1"/>
                </a:solidFill>
              </a:rPr>
              <a:t> </a:t>
            </a:r>
            <a:r>
              <a:rPr lang="en-GB" sz="800" dirty="0" smtClean="0">
                <a:solidFill>
                  <a:schemeClr val="bg1"/>
                </a:solidFill>
              </a:rPr>
              <a:t>          groups/8455262 </a:t>
            </a:r>
            <a:endParaRPr lang="en-GB" sz="800" dirty="0">
              <a:solidFill>
                <a:schemeClr val="bg1"/>
              </a:solidFill>
            </a:endParaRPr>
          </a:p>
        </p:txBody>
      </p:sp>
      <p:pic>
        <p:nvPicPr>
          <p:cNvPr id="8" name="Image 7"/>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5335059" y="10172761"/>
            <a:ext cx="211727" cy="211727"/>
          </a:xfrm>
          <a:prstGeom prst="rect">
            <a:avLst/>
          </a:prstGeom>
        </p:spPr>
      </p:pic>
      <p:pic>
        <p:nvPicPr>
          <p:cNvPr id="9" name="Image 8"/>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6106130" y="10220724"/>
            <a:ext cx="108000" cy="108000"/>
          </a:xfrm>
          <a:prstGeom prst="rect">
            <a:avLst/>
          </a:prstGeom>
        </p:spPr>
      </p:pic>
      <p:cxnSp>
        <p:nvCxnSpPr>
          <p:cNvPr id="11" name="Connecteur droit 10"/>
          <p:cNvCxnSpPr/>
          <p:nvPr userDrawn="1"/>
        </p:nvCxnSpPr>
        <p:spPr>
          <a:xfrm>
            <a:off x="5310079" y="10217801"/>
            <a:ext cx="0" cy="1080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userDrawn="1"/>
        </p:nvCxnSpPr>
        <p:spPr>
          <a:xfrm>
            <a:off x="6041953" y="10217801"/>
            <a:ext cx="0" cy="1080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10" name="Image 9"/>
          <p:cNvPicPr>
            <a:picLocks noChangeAspect="1"/>
          </p:cNvPicPr>
          <p:nvPr userDrawn="1"/>
        </p:nvPicPr>
        <p:blipFill rotWithShape="1">
          <a:blip r:embed="rId10" cstate="print">
            <a:extLst>
              <a:ext uri="{28A0092B-C50C-407E-A947-70E740481C1C}">
                <a14:useLocalDpi xmlns:a14="http://schemas.microsoft.com/office/drawing/2010/main" val="0"/>
              </a:ext>
            </a:extLst>
          </a:blip>
          <a:srcRect t="67640" b="5829"/>
          <a:stretch/>
        </p:blipFill>
        <p:spPr>
          <a:xfrm>
            <a:off x="-1" y="-14289"/>
            <a:ext cx="7559675" cy="1365418"/>
          </a:xfrm>
          <a:prstGeom prst="rect">
            <a:avLst/>
          </a:prstGeom>
        </p:spPr>
      </p:pic>
      <p:pic>
        <p:nvPicPr>
          <p:cNvPr id="15" name="Image 14"/>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526912" y="9893761"/>
            <a:ext cx="1057088" cy="558000"/>
          </a:xfrm>
          <a:prstGeom prst="rect">
            <a:avLst/>
          </a:prstGeom>
        </p:spPr>
      </p:pic>
    </p:spTree>
    <p:extLst>
      <p:ext uri="{BB962C8B-B14F-4D97-AF65-F5344CB8AC3E}">
        <p14:creationId xmlns:p14="http://schemas.microsoft.com/office/powerpoint/2010/main" val="1853416755"/>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Lst>
  <p:timing>
    <p:tnLst>
      <p:par>
        <p:cTn id="1" dur="indefinite" restart="never" nodeType="tmRoot"/>
      </p:par>
    </p:tnLst>
  </p:timing>
  <p:txStyles>
    <p:titleStyle>
      <a:lvl1pPr algn="l" defTabSz="755934" rtl="0" eaLnBrk="1" latinLnBrk="0" hangingPunct="1">
        <a:lnSpc>
          <a:spcPct val="90000"/>
        </a:lnSpc>
        <a:spcBef>
          <a:spcPct val="0"/>
        </a:spcBef>
        <a:buNone/>
        <a:defRPr sz="3600" b="1" kern="1200">
          <a:solidFill>
            <a:schemeClr val="tx1"/>
          </a:solidFill>
          <a:latin typeface="Calibri" panose="020F0502020204030204" pitchFamily="34" charset="0"/>
          <a:ea typeface="+mj-ea"/>
          <a:cs typeface="Calibri" panose="020F0502020204030204" pitchFamily="34" charset="0"/>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ous-titre 16"/>
          <p:cNvSpPr>
            <a:spLocks noGrp="1"/>
          </p:cNvSpPr>
          <p:nvPr>
            <p:ph type="subTitle" idx="1"/>
          </p:nvPr>
        </p:nvSpPr>
        <p:spPr/>
        <p:txBody>
          <a:bodyPr/>
          <a:lstStyle/>
          <a:p>
            <a:r>
              <a:rPr lang="en-GB" dirty="0"/>
              <a:t>Knowledge transfer</a:t>
            </a:r>
          </a:p>
        </p:txBody>
      </p:sp>
      <p:sp>
        <p:nvSpPr>
          <p:cNvPr id="2" name="Titre 1"/>
          <p:cNvSpPr>
            <a:spLocks noGrp="1"/>
          </p:cNvSpPr>
          <p:nvPr>
            <p:ph type="title"/>
          </p:nvPr>
        </p:nvSpPr>
        <p:spPr>
          <a:xfrm>
            <a:off x="519727" y="164053"/>
            <a:ext cx="6520220" cy="1185933"/>
          </a:xfrm>
        </p:spPr>
        <p:txBody>
          <a:bodyPr>
            <a:noAutofit/>
          </a:bodyPr>
          <a:lstStyle/>
          <a:p>
            <a:r>
              <a:rPr lang="en-GB" sz="3600" dirty="0"/>
              <a:t>Water JPI and </a:t>
            </a:r>
            <a:br>
              <a:rPr lang="en-GB" sz="3600" dirty="0"/>
            </a:br>
            <a:r>
              <a:rPr lang="en-GB" sz="3600" dirty="0"/>
              <a:t>Emerging Pollutants </a:t>
            </a:r>
            <a:endParaRPr lang="en-GB" sz="3600" cap="none" dirty="0"/>
          </a:p>
        </p:txBody>
      </p:sp>
      <p:sp>
        <p:nvSpPr>
          <p:cNvPr id="5" name="Espace réservé du texte 4"/>
          <p:cNvSpPr>
            <a:spLocks noGrp="1"/>
          </p:cNvSpPr>
          <p:nvPr>
            <p:ph type="body" idx="10"/>
          </p:nvPr>
        </p:nvSpPr>
        <p:spPr>
          <a:xfrm>
            <a:off x="519727" y="5038280"/>
            <a:ext cx="3774923" cy="477076"/>
          </a:xfrm>
        </p:spPr>
        <p:txBody>
          <a:bodyPr>
            <a:normAutofit/>
          </a:bodyPr>
          <a:lstStyle/>
          <a:p>
            <a:r>
              <a:rPr lang="en-GB" dirty="0"/>
              <a:t>Water JPI Activities in this area</a:t>
            </a:r>
          </a:p>
        </p:txBody>
      </p:sp>
      <p:sp>
        <p:nvSpPr>
          <p:cNvPr id="6" name="Espace réservé du texte 5"/>
          <p:cNvSpPr>
            <a:spLocks noGrp="1"/>
          </p:cNvSpPr>
          <p:nvPr>
            <p:ph type="body" idx="11"/>
          </p:nvPr>
        </p:nvSpPr>
        <p:spPr>
          <a:xfrm>
            <a:off x="519727" y="8769070"/>
            <a:ext cx="3774923" cy="180000"/>
          </a:xfrm>
        </p:spPr>
        <p:txBody>
          <a:bodyPr>
            <a:noAutofit/>
          </a:bodyPr>
          <a:lstStyle/>
          <a:p>
            <a:r>
              <a:rPr lang="en-GB" sz="1100" dirty="0" err="1" smtClean="0"/>
              <a:t>CONTAct</a:t>
            </a:r>
            <a:r>
              <a:rPr lang="en-GB" sz="1100" dirty="0" smtClean="0"/>
              <a:t> INFORMATION</a:t>
            </a:r>
            <a:endParaRPr lang="en-GB" sz="1100" dirty="0"/>
          </a:p>
        </p:txBody>
      </p:sp>
      <p:sp>
        <p:nvSpPr>
          <p:cNvPr id="7" name="Espace réservé du texte 6"/>
          <p:cNvSpPr>
            <a:spLocks noGrp="1"/>
          </p:cNvSpPr>
          <p:nvPr>
            <p:ph type="body" sz="half" idx="13"/>
          </p:nvPr>
        </p:nvSpPr>
        <p:spPr>
          <a:xfrm>
            <a:off x="519727" y="2747935"/>
            <a:ext cx="3774922" cy="2176301"/>
          </a:xfrm>
        </p:spPr>
        <p:txBody>
          <a:bodyPr anchor="ctr">
            <a:noAutofit/>
          </a:bodyPr>
          <a:lstStyle/>
          <a:p>
            <a:pPr marL="0" indent="0">
              <a:buNone/>
            </a:pPr>
            <a:r>
              <a:rPr lang="en-GB" sz="1050" dirty="0" smtClean="0">
                <a:solidFill>
                  <a:srgbClr val="002060"/>
                </a:solidFill>
              </a:rPr>
              <a:t>Emerging substances:  </a:t>
            </a:r>
            <a:r>
              <a:rPr lang="en-GB" sz="1050" dirty="0"/>
              <a:t>substances that have been detected in the environment, but which are currently not included in routine monitoring programmes at EU level and whose fate, behaviour and (eco)toxicological effects are not well understood. </a:t>
            </a:r>
          </a:p>
          <a:p>
            <a:pPr marL="0" indent="0">
              <a:buNone/>
            </a:pPr>
            <a:r>
              <a:rPr lang="en-GB" sz="1050" dirty="0" smtClean="0">
                <a:solidFill>
                  <a:srgbClr val="002060"/>
                </a:solidFill>
              </a:rPr>
              <a:t>Emerging pollutants:  </a:t>
            </a:r>
            <a:r>
              <a:rPr lang="en-GB" sz="1050" dirty="0"/>
              <a:t>pollutants that are currently not included in routine monitoring programmes at the European level and which may be candidates for future regulation, depending on research on their (eco)toxicity, potential health effects and public </a:t>
            </a:r>
            <a:r>
              <a:rPr lang="en-GB" sz="1050" dirty="0" smtClean="0"/>
              <a:t>perception, </a:t>
            </a:r>
            <a:r>
              <a:rPr lang="en-GB" sz="1050" dirty="0"/>
              <a:t>and on monitoring data regarding their occurrence in the various environmental compartments</a:t>
            </a:r>
            <a:r>
              <a:rPr lang="en-GB" sz="1050" dirty="0" smtClean="0"/>
              <a:t>.</a:t>
            </a:r>
            <a:endParaRPr lang="en-GB" sz="1050" dirty="0"/>
          </a:p>
          <a:p>
            <a:pPr marL="0" indent="0">
              <a:buNone/>
            </a:pPr>
            <a:r>
              <a:rPr lang="en-GB" sz="1050" dirty="0"/>
              <a:t> According to the NORMAN network, at least 700 substances (categorised into 20 classes) have been identified in European aquatic environments.</a:t>
            </a:r>
          </a:p>
        </p:txBody>
      </p:sp>
      <p:sp>
        <p:nvSpPr>
          <p:cNvPr id="9" name="Espace réservé du texte 8"/>
          <p:cNvSpPr>
            <a:spLocks noGrp="1"/>
          </p:cNvSpPr>
          <p:nvPr>
            <p:ph type="body" sz="half" idx="15"/>
          </p:nvPr>
        </p:nvSpPr>
        <p:spPr>
          <a:xfrm>
            <a:off x="519727" y="5585988"/>
            <a:ext cx="3774922" cy="2122019"/>
          </a:xfrm>
        </p:spPr>
        <p:txBody>
          <a:bodyPr>
            <a:noAutofit/>
          </a:bodyPr>
          <a:lstStyle/>
          <a:p>
            <a:r>
              <a:rPr lang="en-US" sz="1050" dirty="0"/>
              <a:t>Projects funded by the Water JPI address several scientific questions related to emerging pollutants in water resources: fate and transport of pollutants; impact on aquatic ecosystems and human health and prediction of evolution; water purification; control, mitigation and method for water treatment and removal, including the  sustainability improvement of the existing technologies; and possible risks for the agriculture or the freshwater aquaculture sectors. </a:t>
            </a:r>
          </a:p>
          <a:p>
            <a:r>
              <a:rPr lang="en-US" sz="1050" dirty="0"/>
              <a:t>Considering the huge challenge represented by these compounds, it was decided to launch a thematic network consisting of selected research groups within a defined area of research targeted at stakeholders - so called </a:t>
            </a:r>
            <a:r>
              <a:rPr lang="en-US" sz="1050" dirty="0">
                <a:solidFill>
                  <a:schemeClr val="accent6">
                    <a:lumMod val="75000"/>
                  </a:schemeClr>
                </a:solidFill>
              </a:rPr>
              <a:t>knowledge hub </a:t>
            </a:r>
            <a:r>
              <a:rPr lang="en-US" sz="1050" dirty="0"/>
              <a:t>- in order to increase the efficiency of the research and innovation community. </a:t>
            </a:r>
          </a:p>
        </p:txBody>
      </p:sp>
      <p:sp>
        <p:nvSpPr>
          <p:cNvPr id="10" name="Espace réservé du texte 9"/>
          <p:cNvSpPr>
            <a:spLocks noGrp="1"/>
          </p:cNvSpPr>
          <p:nvPr>
            <p:ph type="body" sz="half" idx="16"/>
          </p:nvPr>
        </p:nvSpPr>
        <p:spPr>
          <a:xfrm>
            <a:off x="519726" y="8949071"/>
            <a:ext cx="3774924" cy="767528"/>
          </a:xfrm>
        </p:spPr>
        <p:txBody>
          <a:bodyPr anchor="ctr">
            <a:normAutofit/>
          </a:bodyPr>
          <a:lstStyle/>
          <a:p>
            <a:pPr>
              <a:spcBef>
                <a:spcPts val="300"/>
              </a:spcBef>
              <a:spcAft>
                <a:spcPts val="300"/>
              </a:spcAft>
            </a:pPr>
            <a:r>
              <a:rPr lang="en-GB" sz="1100" dirty="0" smtClean="0"/>
              <a:t>Water JPI Secretariat</a:t>
            </a:r>
          </a:p>
          <a:p>
            <a:pPr>
              <a:spcBef>
                <a:spcPts val="300"/>
              </a:spcBef>
              <a:spcAft>
                <a:spcPts val="300"/>
              </a:spcAft>
            </a:pPr>
            <a:r>
              <a:rPr lang="en-GB" sz="1100" dirty="0" smtClean="0"/>
              <a:t>50 avenue </a:t>
            </a:r>
            <a:r>
              <a:rPr lang="en-GB" sz="1100" dirty="0" err="1" smtClean="0"/>
              <a:t>Daumesnil</a:t>
            </a:r>
            <a:r>
              <a:rPr lang="en-GB" sz="1100" dirty="0" smtClean="0"/>
              <a:t>, 75012 Paris, France</a:t>
            </a:r>
          </a:p>
          <a:p>
            <a:pPr>
              <a:spcBef>
                <a:spcPts val="300"/>
              </a:spcBef>
              <a:spcAft>
                <a:spcPts val="300"/>
              </a:spcAft>
            </a:pPr>
            <a:r>
              <a:rPr lang="en-GB" sz="1100" dirty="0" smtClean="0"/>
              <a:t>waterjpisecretariat@agencerecherche.fr</a:t>
            </a:r>
          </a:p>
        </p:txBody>
      </p:sp>
      <p:sp>
        <p:nvSpPr>
          <p:cNvPr id="11" name="Espace réservé du texte 10"/>
          <p:cNvSpPr>
            <a:spLocks noGrp="1"/>
          </p:cNvSpPr>
          <p:nvPr>
            <p:ph type="body" idx="17"/>
          </p:nvPr>
        </p:nvSpPr>
        <p:spPr>
          <a:xfrm>
            <a:off x="4601756" y="5385994"/>
            <a:ext cx="2438191" cy="180000"/>
          </a:xfrm>
        </p:spPr>
        <p:txBody>
          <a:bodyPr>
            <a:noAutofit/>
          </a:bodyPr>
          <a:lstStyle/>
          <a:p>
            <a:r>
              <a:rPr lang="en-GB" sz="1100" dirty="0"/>
              <a:t>2018 Water JPI Conference</a:t>
            </a:r>
          </a:p>
        </p:txBody>
      </p:sp>
      <p:sp>
        <p:nvSpPr>
          <p:cNvPr id="14" name="Espace réservé du texte 13"/>
          <p:cNvSpPr>
            <a:spLocks noGrp="1"/>
          </p:cNvSpPr>
          <p:nvPr>
            <p:ph type="body" idx="20"/>
          </p:nvPr>
        </p:nvSpPr>
        <p:spPr/>
        <p:txBody>
          <a:bodyPr>
            <a:normAutofit fontScale="85000" lnSpcReduction="10000"/>
          </a:bodyPr>
          <a:lstStyle/>
          <a:p>
            <a:r>
              <a:rPr lang="en-US" dirty="0"/>
              <a:t>FROM NEW KNOWLEDGE ON EMERGING POLLUTANTS IN WATER RESOURCES TO KNOWLEDGE TRANSFER</a:t>
            </a:r>
            <a:endParaRPr lang="en-GB" dirty="0"/>
          </a:p>
        </p:txBody>
      </p:sp>
      <p:sp>
        <p:nvSpPr>
          <p:cNvPr id="16" name="Espace réservé du texte 15"/>
          <p:cNvSpPr>
            <a:spLocks noGrp="1"/>
          </p:cNvSpPr>
          <p:nvPr>
            <p:ph type="body" sz="half" idx="22"/>
          </p:nvPr>
        </p:nvSpPr>
        <p:spPr/>
        <p:txBody>
          <a:bodyPr/>
          <a:lstStyle/>
          <a:p>
            <a:r>
              <a:rPr lang="en-GB" dirty="0" smtClean="0"/>
              <a:t>- September 2018 -</a:t>
            </a:r>
            <a:endParaRPr lang="en-GB" dirty="0"/>
          </a:p>
        </p:txBody>
      </p:sp>
      <p:sp>
        <p:nvSpPr>
          <p:cNvPr id="4" name="Sous-titre 2"/>
          <p:cNvSpPr txBox="1">
            <a:spLocks/>
          </p:cNvSpPr>
          <p:nvPr/>
        </p:nvSpPr>
        <p:spPr>
          <a:xfrm>
            <a:off x="944960" y="4175222"/>
            <a:ext cx="5669756" cy="937522"/>
          </a:xfrm>
          <a:prstGeom prst="rect">
            <a:avLst/>
          </a:prstGeom>
        </p:spPr>
        <p:txBody>
          <a:bodyPr vert="horz" lIns="91440" tIns="45720" rIns="91440" bIns="45720" rtlCol="0">
            <a:normAutofit/>
          </a:bodyPr>
          <a:lstStyle>
            <a:lvl1pPr marL="0" indent="0" algn="ctr" defTabSz="755934" rtl="0" eaLnBrk="1" latinLnBrk="0" hangingPunct="1">
              <a:lnSpc>
                <a:spcPct val="90000"/>
              </a:lnSpc>
              <a:spcBef>
                <a:spcPts val="827"/>
              </a:spcBef>
              <a:buFont typeface="Arial" panose="020B0604020202020204" pitchFamily="34" charset="0"/>
              <a:buNone/>
              <a:defRPr sz="1984" kern="1200">
                <a:solidFill>
                  <a:schemeClr val="tx1"/>
                </a:solidFill>
                <a:latin typeface="+mn-lt"/>
                <a:ea typeface="+mn-ea"/>
                <a:cs typeface="+mn-cs"/>
              </a:defRPr>
            </a:lvl1pPr>
            <a:lvl2pPr marL="377967" indent="0" algn="ctr" defTabSz="755934" rtl="0" eaLnBrk="1" latinLnBrk="0" hangingPunct="1">
              <a:lnSpc>
                <a:spcPct val="90000"/>
              </a:lnSpc>
              <a:spcBef>
                <a:spcPts val="413"/>
              </a:spcBef>
              <a:buFont typeface="Arial" panose="020B0604020202020204" pitchFamily="34" charset="0"/>
              <a:buNone/>
              <a:defRPr sz="1653" kern="1200">
                <a:solidFill>
                  <a:schemeClr val="tx1"/>
                </a:solidFill>
                <a:latin typeface="+mn-lt"/>
                <a:ea typeface="+mn-ea"/>
                <a:cs typeface="+mn-cs"/>
              </a:defRPr>
            </a:lvl2pPr>
            <a:lvl3pPr marL="755934" indent="0" algn="ctr" defTabSz="755934" rtl="0" eaLnBrk="1" latinLnBrk="0" hangingPunct="1">
              <a:lnSpc>
                <a:spcPct val="90000"/>
              </a:lnSpc>
              <a:spcBef>
                <a:spcPts val="413"/>
              </a:spcBef>
              <a:buFont typeface="Arial" panose="020B0604020202020204" pitchFamily="34" charset="0"/>
              <a:buNone/>
              <a:defRPr sz="1488" kern="1200">
                <a:solidFill>
                  <a:schemeClr val="tx1"/>
                </a:solidFill>
                <a:latin typeface="+mn-lt"/>
                <a:ea typeface="+mn-ea"/>
                <a:cs typeface="+mn-cs"/>
              </a:defRPr>
            </a:lvl3pPr>
            <a:lvl4pPr marL="1133902"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4pPr>
            <a:lvl5pPr marL="1511869"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5pPr>
            <a:lvl6pPr marL="1889836"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6pPr>
            <a:lvl7pPr marL="2267803"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7pPr>
            <a:lvl8pPr marL="2645771"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8pPr>
            <a:lvl9pPr marL="3023738"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9pPr>
          </a:lstStyle>
          <a:p>
            <a:endParaRPr lang="en-GB" sz="2400" b="1" dirty="0"/>
          </a:p>
        </p:txBody>
      </p:sp>
      <p:sp>
        <p:nvSpPr>
          <p:cNvPr id="65" name="Espace réservé du texte 10"/>
          <p:cNvSpPr txBox="1">
            <a:spLocks/>
          </p:cNvSpPr>
          <p:nvPr/>
        </p:nvSpPr>
        <p:spPr>
          <a:xfrm>
            <a:off x="4601755" y="2747935"/>
            <a:ext cx="2438191" cy="324000"/>
          </a:xfrm>
          <a:prstGeom prst="rect">
            <a:avLst/>
          </a:prstGeom>
          <a:solidFill>
            <a:schemeClr val="tx2">
              <a:lumMod val="75000"/>
            </a:schemeClr>
          </a:solidFill>
          <a:ln>
            <a:solidFill>
              <a:schemeClr val="tx2">
                <a:lumMod val="75000"/>
              </a:schemeClr>
            </a:solidFill>
          </a:ln>
        </p:spPr>
        <p:txBody>
          <a:bodyPr anchor="ctr">
            <a:noAutofit/>
          </a:bodyPr>
          <a:lstStyle>
            <a:lvl1pPr marL="0" indent="0" algn="l" defTabSz="755934" rtl="0" eaLnBrk="1" latinLnBrk="0" hangingPunct="1">
              <a:lnSpc>
                <a:spcPct val="90000"/>
              </a:lnSpc>
              <a:spcBef>
                <a:spcPts val="0"/>
              </a:spcBef>
              <a:buFont typeface="Arial" panose="020B0604020202020204" pitchFamily="34" charset="0"/>
              <a:buNone/>
              <a:defRPr sz="1000" b="1" kern="1200" cap="all" baseline="0">
                <a:solidFill>
                  <a:schemeClr val="bg1"/>
                </a:solidFill>
                <a:latin typeface="+mn-lt"/>
                <a:ea typeface="+mn-ea"/>
                <a:cs typeface="+mn-cs"/>
              </a:defRPr>
            </a:lvl1pPr>
            <a:lvl2pPr marL="377967" indent="0" algn="l" defTabSz="755934" rtl="0" eaLnBrk="1" latinLnBrk="0" hangingPunct="1">
              <a:lnSpc>
                <a:spcPct val="90000"/>
              </a:lnSpc>
              <a:spcBef>
                <a:spcPts val="413"/>
              </a:spcBef>
              <a:buFont typeface="Arial" panose="020B0604020202020204" pitchFamily="34" charset="0"/>
              <a:buNone/>
              <a:defRPr sz="1653" b="1" kern="1200">
                <a:solidFill>
                  <a:schemeClr val="tx1"/>
                </a:solidFill>
                <a:latin typeface="+mn-lt"/>
                <a:ea typeface="+mn-ea"/>
                <a:cs typeface="+mn-cs"/>
              </a:defRPr>
            </a:lvl2pPr>
            <a:lvl3pPr marL="755934" indent="0" algn="l" defTabSz="755934" rtl="0" eaLnBrk="1" latinLnBrk="0" hangingPunct="1">
              <a:lnSpc>
                <a:spcPct val="90000"/>
              </a:lnSpc>
              <a:spcBef>
                <a:spcPts val="413"/>
              </a:spcBef>
              <a:buFont typeface="Arial" panose="020B0604020202020204" pitchFamily="34" charset="0"/>
              <a:buNone/>
              <a:defRPr sz="1488" b="1" kern="1200">
                <a:solidFill>
                  <a:schemeClr val="tx1"/>
                </a:solidFill>
                <a:latin typeface="+mn-lt"/>
                <a:ea typeface="+mn-ea"/>
                <a:cs typeface="+mn-cs"/>
              </a:defRPr>
            </a:lvl3pPr>
            <a:lvl4pPr marL="1133902" indent="0" algn="l" defTabSz="755934" rtl="0" eaLnBrk="1" latinLnBrk="0" hangingPunct="1">
              <a:lnSpc>
                <a:spcPct val="90000"/>
              </a:lnSpc>
              <a:spcBef>
                <a:spcPts val="413"/>
              </a:spcBef>
              <a:buFont typeface="Arial" panose="020B0604020202020204" pitchFamily="34" charset="0"/>
              <a:buNone/>
              <a:defRPr sz="1323" b="1" kern="1200">
                <a:solidFill>
                  <a:schemeClr val="tx1"/>
                </a:solidFill>
                <a:latin typeface="+mn-lt"/>
                <a:ea typeface="+mn-ea"/>
                <a:cs typeface="+mn-cs"/>
              </a:defRPr>
            </a:lvl4pPr>
            <a:lvl5pPr marL="1511869" indent="0" algn="l" defTabSz="755934" rtl="0" eaLnBrk="1" latinLnBrk="0" hangingPunct="1">
              <a:lnSpc>
                <a:spcPct val="90000"/>
              </a:lnSpc>
              <a:spcBef>
                <a:spcPts val="413"/>
              </a:spcBef>
              <a:buFont typeface="Arial" panose="020B0604020202020204" pitchFamily="34" charset="0"/>
              <a:buNone/>
              <a:defRPr sz="1323" b="1" kern="1200">
                <a:solidFill>
                  <a:schemeClr val="tx1"/>
                </a:solidFill>
                <a:latin typeface="+mn-lt"/>
                <a:ea typeface="+mn-ea"/>
                <a:cs typeface="+mn-cs"/>
              </a:defRPr>
            </a:lvl5pPr>
            <a:lvl6pPr marL="1889836" indent="0" algn="l" defTabSz="755934" rtl="0" eaLnBrk="1" latinLnBrk="0" hangingPunct="1">
              <a:lnSpc>
                <a:spcPct val="90000"/>
              </a:lnSpc>
              <a:spcBef>
                <a:spcPts val="413"/>
              </a:spcBef>
              <a:buFont typeface="Arial" panose="020B0604020202020204" pitchFamily="34" charset="0"/>
              <a:buNone/>
              <a:defRPr sz="1323" b="1" kern="1200">
                <a:solidFill>
                  <a:schemeClr val="tx1"/>
                </a:solidFill>
                <a:latin typeface="+mn-lt"/>
                <a:ea typeface="+mn-ea"/>
                <a:cs typeface="+mn-cs"/>
              </a:defRPr>
            </a:lvl6pPr>
            <a:lvl7pPr marL="2267803" indent="0" algn="l" defTabSz="755934" rtl="0" eaLnBrk="1" latinLnBrk="0" hangingPunct="1">
              <a:lnSpc>
                <a:spcPct val="90000"/>
              </a:lnSpc>
              <a:spcBef>
                <a:spcPts val="413"/>
              </a:spcBef>
              <a:buFont typeface="Arial" panose="020B0604020202020204" pitchFamily="34" charset="0"/>
              <a:buNone/>
              <a:defRPr sz="1323" b="1" kern="1200">
                <a:solidFill>
                  <a:schemeClr val="tx1"/>
                </a:solidFill>
                <a:latin typeface="+mn-lt"/>
                <a:ea typeface="+mn-ea"/>
                <a:cs typeface="+mn-cs"/>
              </a:defRPr>
            </a:lvl7pPr>
            <a:lvl8pPr marL="2645771" indent="0" algn="l" defTabSz="755934" rtl="0" eaLnBrk="1" latinLnBrk="0" hangingPunct="1">
              <a:lnSpc>
                <a:spcPct val="90000"/>
              </a:lnSpc>
              <a:spcBef>
                <a:spcPts val="413"/>
              </a:spcBef>
              <a:buFont typeface="Arial" panose="020B0604020202020204" pitchFamily="34" charset="0"/>
              <a:buNone/>
              <a:defRPr sz="1323" b="1" kern="1200">
                <a:solidFill>
                  <a:schemeClr val="tx1"/>
                </a:solidFill>
                <a:latin typeface="+mn-lt"/>
                <a:ea typeface="+mn-ea"/>
                <a:cs typeface="+mn-cs"/>
              </a:defRPr>
            </a:lvl8pPr>
            <a:lvl9pPr marL="3023738" indent="0" algn="l" defTabSz="755934" rtl="0" eaLnBrk="1" latinLnBrk="0" hangingPunct="1">
              <a:lnSpc>
                <a:spcPct val="90000"/>
              </a:lnSpc>
              <a:spcBef>
                <a:spcPts val="413"/>
              </a:spcBef>
              <a:buFont typeface="Arial" panose="020B0604020202020204" pitchFamily="34" charset="0"/>
              <a:buNone/>
              <a:defRPr sz="1323" b="1" kern="1200">
                <a:solidFill>
                  <a:schemeClr val="tx1"/>
                </a:solidFill>
                <a:latin typeface="+mn-lt"/>
                <a:ea typeface="+mn-ea"/>
                <a:cs typeface="+mn-cs"/>
              </a:defRPr>
            </a:lvl9pPr>
          </a:lstStyle>
          <a:p>
            <a:pPr algn="ctr"/>
            <a:r>
              <a:rPr lang="en-GB" dirty="0"/>
              <a:t>KNOWLEDGE Hub on Emerging Pollutants in details</a:t>
            </a:r>
          </a:p>
        </p:txBody>
      </p:sp>
      <p:cxnSp>
        <p:nvCxnSpPr>
          <p:cNvPr id="24" name="Connecteur droit 23"/>
          <p:cNvCxnSpPr/>
          <p:nvPr/>
        </p:nvCxnSpPr>
        <p:spPr>
          <a:xfrm>
            <a:off x="519727" y="5449137"/>
            <a:ext cx="3600000" cy="0"/>
          </a:xfrm>
          <a:prstGeom prst="line">
            <a:avLst/>
          </a:prstGeom>
          <a:ln>
            <a:solidFill>
              <a:schemeClr val="tx2">
                <a:lumMod val="75000"/>
              </a:schemeClr>
            </a:solidFill>
          </a:ln>
        </p:spPr>
        <p:style>
          <a:lnRef idx="1">
            <a:schemeClr val="accent2"/>
          </a:lnRef>
          <a:fillRef idx="0">
            <a:schemeClr val="accent2"/>
          </a:fillRef>
          <a:effectRef idx="0">
            <a:schemeClr val="accent2"/>
          </a:effectRef>
          <a:fontRef idx="minor">
            <a:schemeClr val="tx1"/>
          </a:fontRef>
        </p:style>
      </p:cxnSp>
      <p:sp>
        <p:nvSpPr>
          <p:cNvPr id="12" name="Rectangle 11"/>
          <p:cNvSpPr/>
          <p:nvPr/>
        </p:nvSpPr>
        <p:spPr>
          <a:xfrm>
            <a:off x="1566623" y="7796766"/>
            <a:ext cx="2633238" cy="827919"/>
          </a:xfrm>
          <a:prstGeom prst="rect">
            <a:avLst/>
          </a:prstGeom>
        </p:spPr>
        <p:txBody>
          <a:bodyPr>
            <a:noAutofit/>
          </a:bodyPr>
          <a:lstStyle/>
          <a:p>
            <a:pPr marL="171450" indent="-171450" defTabSz="755934">
              <a:lnSpc>
                <a:spcPct val="90000"/>
              </a:lnSpc>
              <a:spcBef>
                <a:spcPts val="600"/>
              </a:spcBef>
              <a:buClr>
                <a:schemeClr val="accent6">
                  <a:lumMod val="75000"/>
                </a:schemeClr>
              </a:buClr>
              <a:buFont typeface="Arial" panose="020B0604020202020204" pitchFamily="34" charset="0"/>
              <a:buChar char="►"/>
            </a:pPr>
            <a:r>
              <a:rPr lang="en-GB" sz="1050" dirty="0">
                <a:solidFill>
                  <a:srgbClr val="002060"/>
                </a:solidFill>
              </a:rPr>
              <a:t>3 j</a:t>
            </a:r>
            <a:r>
              <a:rPr lang="en-GB" sz="1050" dirty="0" smtClean="0">
                <a:solidFill>
                  <a:srgbClr val="002060"/>
                </a:solidFill>
              </a:rPr>
              <a:t>oint </a:t>
            </a:r>
            <a:r>
              <a:rPr lang="en-GB" sz="1050" dirty="0">
                <a:solidFill>
                  <a:srgbClr val="002060"/>
                </a:solidFill>
              </a:rPr>
              <a:t>t</a:t>
            </a:r>
            <a:r>
              <a:rPr lang="en-GB" sz="1050" dirty="0" smtClean="0">
                <a:solidFill>
                  <a:srgbClr val="002060"/>
                </a:solidFill>
              </a:rPr>
              <a:t>ransnational </a:t>
            </a:r>
            <a:r>
              <a:rPr lang="en-GB" sz="1050" dirty="0">
                <a:solidFill>
                  <a:srgbClr val="002060"/>
                </a:solidFill>
              </a:rPr>
              <a:t>c</a:t>
            </a:r>
            <a:r>
              <a:rPr lang="en-GB" sz="1050" dirty="0" smtClean="0">
                <a:solidFill>
                  <a:srgbClr val="002060"/>
                </a:solidFill>
              </a:rPr>
              <a:t>alls completed in </a:t>
            </a:r>
            <a:r>
              <a:rPr lang="en-GB" sz="1050" dirty="0">
                <a:solidFill>
                  <a:srgbClr val="002060"/>
                </a:solidFill>
              </a:rPr>
              <a:t>2013, 2015, and </a:t>
            </a:r>
            <a:r>
              <a:rPr lang="en-GB" sz="1050" dirty="0" smtClean="0">
                <a:solidFill>
                  <a:srgbClr val="002060"/>
                </a:solidFill>
              </a:rPr>
              <a:t>2016</a:t>
            </a:r>
          </a:p>
          <a:p>
            <a:pPr marL="171450" indent="-171450" defTabSz="755934">
              <a:lnSpc>
                <a:spcPct val="90000"/>
              </a:lnSpc>
              <a:spcBef>
                <a:spcPts val="600"/>
              </a:spcBef>
              <a:buClr>
                <a:schemeClr val="accent6">
                  <a:lumMod val="75000"/>
                </a:schemeClr>
              </a:buClr>
              <a:buFont typeface="Arial" panose="020B0604020202020204" pitchFamily="34" charset="0"/>
              <a:buChar char="►"/>
            </a:pPr>
            <a:r>
              <a:rPr lang="en-GB" sz="1050" dirty="0" smtClean="0">
                <a:solidFill>
                  <a:srgbClr val="002060"/>
                </a:solidFill>
              </a:rPr>
              <a:t>20 funded projects addressing </a:t>
            </a:r>
            <a:r>
              <a:rPr lang="en-GB" sz="1050" dirty="0">
                <a:solidFill>
                  <a:srgbClr val="002060"/>
                </a:solidFill>
              </a:rPr>
              <a:t>emerging </a:t>
            </a:r>
            <a:r>
              <a:rPr lang="en-GB" sz="1050" dirty="0" smtClean="0">
                <a:solidFill>
                  <a:srgbClr val="002060"/>
                </a:solidFill>
              </a:rPr>
              <a:t>pollutants </a:t>
            </a:r>
            <a:r>
              <a:rPr lang="en-GB" sz="1050" dirty="0">
                <a:solidFill>
                  <a:srgbClr val="002060"/>
                </a:solidFill>
              </a:rPr>
              <a:t>challenges</a:t>
            </a:r>
          </a:p>
        </p:txBody>
      </p:sp>
      <p:pic>
        <p:nvPicPr>
          <p:cNvPr id="30" name="Image 29"/>
          <p:cNvPicPr>
            <a:picLocks noChangeAspect="1"/>
          </p:cNvPicPr>
          <p:nvPr/>
        </p:nvPicPr>
        <p:blipFill>
          <a:blip r:embed="rId2"/>
          <a:stretch>
            <a:fillRect/>
          </a:stretch>
        </p:blipFill>
        <p:spPr>
          <a:xfrm>
            <a:off x="718853" y="7787479"/>
            <a:ext cx="752982" cy="752982"/>
          </a:xfrm>
          <a:prstGeom prst="rect">
            <a:avLst/>
          </a:prstGeom>
        </p:spPr>
      </p:pic>
      <p:sp>
        <p:nvSpPr>
          <p:cNvPr id="31" name="Espace réservé du texte 34"/>
          <p:cNvSpPr txBox="1">
            <a:spLocks noGrp="1"/>
          </p:cNvSpPr>
          <p:nvPr>
            <p:ph type="body" sz="half" idx="14"/>
          </p:nvPr>
        </p:nvSpPr>
        <p:spPr>
          <a:xfrm>
            <a:off x="4601756" y="3072474"/>
            <a:ext cx="2438192" cy="2127778"/>
          </a:xfrm>
          <a:prstGeom prst="rect">
            <a:avLst/>
          </a:prstGeom>
          <a:ln>
            <a:solidFill>
              <a:schemeClr val="tx2">
                <a:lumMod val="75000"/>
              </a:schemeClr>
            </a:solidFill>
          </a:ln>
        </p:spPr>
        <p:txBody>
          <a:bodyPr anchor="ctr">
            <a:normAutofit lnSpcReduction="10000"/>
          </a:bodyPr>
          <a:lstStyle>
            <a:lvl1pPr marL="0" indent="0" algn="just" defTabSz="755934" rtl="0" eaLnBrk="1" latinLnBrk="0" hangingPunct="1">
              <a:lnSpc>
                <a:spcPct val="90000"/>
              </a:lnSpc>
              <a:spcBef>
                <a:spcPts val="600"/>
              </a:spcBef>
              <a:buFont typeface="Arial" panose="020B0604020202020204" pitchFamily="34" charset="0"/>
              <a:buNone/>
              <a:defRPr sz="1000" b="1" kern="1200">
                <a:solidFill>
                  <a:srgbClr val="66AEE7"/>
                </a:solidFill>
                <a:latin typeface="+mn-lt"/>
                <a:ea typeface="+mn-ea"/>
                <a:cs typeface="+mn-cs"/>
              </a:defRPr>
            </a:lvl1pPr>
            <a:lvl2pPr marL="377967" indent="0" algn="l" defTabSz="755934" rtl="0" eaLnBrk="1" latinLnBrk="0" hangingPunct="1">
              <a:lnSpc>
                <a:spcPct val="90000"/>
              </a:lnSpc>
              <a:spcBef>
                <a:spcPts val="413"/>
              </a:spcBef>
              <a:buFont typeface="Arial" panose="020B0604020202020204" pitchFamily="34" charset="0"/>
              <a:buNone/>
              <a:defRPr sz="1157" kern="1200">
                <a:solidFill>
                  <a:schemeClr val="tx1"/>
                </a:solidFill>
                <a:latin typeface="+mn-lt"/>
                <a:ea typeface="+mn-ea"/>
                <a:cs typeface="+mn-cs"/>
              </a:defRPr>
            </a:lvl2pPr>
            <a:lvl3pPr marL="755934" indent="0" algn="l" defTabSz="755934" rtl="0" eaLnBrk="1" latinLnBrk="0" hangingPunct="1">
              <a:lnSpc>
                <a:spcPct val="90000"/>
              </a:lnSpc>
              <a:spcBef>
                <a:spcPts val="413"/>
              </a:spcBef>
              <a:buFont typeface="Arial" panose="020B0604020202020204" pitchFamily="34" charset="0"/>
              <a:buNone/>
              <a:defRPr sz="992" kern="1200">
                <a:solidFill>
                  <a:schemeClr val="tx1"/>
                </a:solidFill>
                <a:latin typeface="+mn-lt"/>
                <a:ea typeface="+mn-ea"/>
                <a:cs typeface="+mn-cs"/>
              </a:defRPr>
            </a:lvl3pPr>
            <a:lvl4pPr marL="1133902" indent="0" algn="l" defTabSz="755934" rtl="0" eaLnBrk="1" latinLnBrk="0" hangingPunct="1">
              <a:lnSpc>
                <a:spcPct val="90000"/>
              </a:lnSpc>
              <a:spcBef>
                <a:spcPts val="413"/>
              </a:spcBef>
              <a:buFont typeface="Arial" panose="020B0604020202020204" pitchFamily="34" charset="0"/>
              <a:buNone/>
              <a:defRPr sz="827" kern="1200">
                <a:solidFill>
                  <a:schemeClr val="tx1"/>
                </a:solidFill>
                <a:latin typeface="+mn-lt"/>
                <a:ea typeface="+mn-ea"/>
                <a:cs typeface="+mn-cs"/>
              </a:defRPr>
            </a:lvl4pPr>
            <a:lvl5pPr marL="1511869" indent="0" algn="l" defTabSz="755934" rtl="0" eaLnBrk="1" latinLnBrk="0" hangingPunct="1">
              <a:lnSpc>
                <a:spcPct val="90000"/>
              </a:lnSpc>
              <a:spcBef>
                <a:spcPts val="413"/>
              </a:spcBef>
              <a:buFont typeface="Arial" panose="020B0604020202020204" pitchFamily="34" charset="0"/>
              <a:buNone/>
              <a:defRPr sz="827" kern="1200">
                <a:solidFill>
                  <a:schemeClr val="tx1"/>
                </a:solidFill>
                <a:latin typeface="+mn-lt"/>
                <a:ea typeface="+mn-ea"/>
                <a:cs typeface="+mn-cs"/>
              </a:defRPr>
            </a:lvl5pPr>
            <a:lvl6pPr marL="1889836" indent="0" algn="l" defTabSz="755934" rtl="0" eaLnBrk="1" latinLnBrk="0" hangingPunct="1">
              <a:lnSpc>
                <a:spcPct val="90000"/>
              </a:lnSpc>
              <a:spcBef>
                <a:spcPts val="413"/>
              </a:spcBef>
              <a:buFont typeface="Arial" panose="020B0604020202020204" pitchFamily="34" charset="0"/>
              <a:buNone/>
              <a:defRPr sz="827" kern="1200">
                <a:solidFill>
                  <a:schemeClr val="tx1"/>
                </a:solidFill>
                <a:latin typeface="+mn-lt"/>
                <a:ea typeface="+mn-ea"/>
                <a:cs typeface="+mn-cs"/>
              </a:defRPr>
            </a:lvl6pPr>
            <a:lvl7pPr marL="2267803" indent="0" algn="l" defTabSz="755934" rtl="0" eaLnBrk="1" latinLnBrk="0" hangingPunct="1">
              <a:lnSpc>
                <a:spcPct val="90000"/>
              </a:lnSpc>
              <a:spcBef>
                <a:spcPts val="413"/>
              </a:spcBef>
              <a:buFont typeface="Arial" panose="020B0604020202020204" pitchFamily="34" charset="0"/>
              <a:buNone/>
              <a:defRPr sz="827" kern="1200">
                <a:solidFill>
                  <a:schemeClr val="tx1"/>
                </a:solidFill>
                <a:latin typeface="+mn-lt"/>
                <a:ea typeface="+mn-ea"/>
                <a:cs typeface="+mn-cs"/>
              </a:defRPr>
            </a:lvl7pPr>
            <a:lvl8pPr marL="2645771" indent="0" algn="l" defTabSz="755934" rtl="0" eaLnBrk="1" latinLnBrk="0" hangingPunct="1">
              <a:lnSpc>
                <a:spcPct val="90000"/>
              </a:lnSpc>
              <a:spcBef>
                <a:spcPts val="413"/>
              </a:spcBef>
              <a:buFont typeface="Arial" panose="020B0604020202020204" pitchFamily="34" charset="0"/>
              <a:buNone/>
              <a:defRPr sz="827" kern="1200">
                <a:solidFill>
                  <a:schemeClr val="tx1"/>
                </a:solidFill>
                <a:latin typeface="+mn-lt"/>
                <a:ea typeface="+mn-ea"/>
                <a:cs typeface="+mn-cs"/>
              </a:defRPr>
            </a:lvl8pPr>
            <a:lvl9pPr marL="3023738" indent="0" algn="l" defTabSz="755934" rtl="0" eaLnBrk="1" latinLnBrk="0" hangingPunct="1">
              <a:lnSpc>
                <a:spcPct val="90000"/>
              </a:lnSpc>
              <a:spcBef>
                <a:spcPts val="413"/>
              </a:spcBef>
              <a:buFont typeface="Arial" panose="020B0604020202020204" pitchFamily="34" charset="0"/>
              <a:buNone/>
              <a:defRPr sz="827" kern="1200">
                <a:solidFill>
                  <a:schemeClr val="tx1"/>
                </a:solidFill>
                <a:latin typeface="+mn-lt"/>
                <a:ea typeface="+mn-ea"/>
                <a:cs typeface="+mn-cs"/>
              </a:defRPr>
            </a:lvl9pPr>
          </a:lstStyle>
          <a:p>
            <a:pPr>
              <a:spcBef>
                <a:spcPts val="0"/>
              </a:spcBef>
            </a:pPr>
            <a:r>
              <a:rPr lang="en-GB" dirty="0" smtClean="0">
                <a:solidFill>
                  <a:srgbClr val="002060"/>
                </a:solidFill>
              </a:rPr>
              <a:t>Seed group</a:t>
            </a:r>
            <a:r>
              <a:rPr lang="en-GB" dirty="0" smtClean="0"/>
              <a:t> </a:t>
            </a:r>
            <a:r>
              <a:rPr lang="en-US" b="0" dirty="0" smtClean="0"/>
              <a:t>– </a:t>
            </a:r>
            <a:r>
              <a:rPr lang="en-GB" b="0" dirty="0" smtClean="0"/>
              <a:t>24 </a:t>
            </a:r>
            <a:r>
              <a:rPr lang="en-US" b="0" dirty="0" smtClean="0"/>
              <a:t>scientists involved in projects funded by the Water JPI, National Agencies or European Frameworks</a:t>
            </a:r>
          </a:p>
          <a:p>
            <a:r>
              <a:rPr lang="en-US" dirty="0" smtClean="0">
                <a:solidFill>
                  <a:srgbClr val="002060"/>
                </a:solidFill>
              </a:rPr>
              <a:t>Participating countries </a:t>
            </a:r>
            <a:r>
              <a:rPr lang="en-US" b="0" dirty="0" smtClean="0"/>
              <a:t>– Belgium, Cyprus, Denmark, Finland, France, Germany, Ireland, Israel, Italy, Norway, Portugal, </a:t>
            </a:r>
            <a:r>
              <a:rPr lang="en-US" b="0" dirty="0"/>
              <a:t>South </a:t>
            </a:r>
            <a:r>
              <a:rPr lang="en-US" b="0" dirty="0" smtClean="0"/>
              <a:t>Africa, </a:t>
            </a:r>
            <a:r>
              <a:rPr lang="en-US" b="0" dirty="0"/>
              <a:t>Spain</a:t>
            </a:r>
            <a:r>
              <a:rPr lang="en-US" b="0" dirty="0" smtClean="0"/>
              <a:t>, Sweden and United Kingdom</a:t>
            </a:r>
          </a:p>
          <a:p>
            <a:r>
              <a:rPr lang="en-US" dirty="0" smtClean="0">
                <a:solidFill>
                  <a:srgbClr val="002060"/>
                </a:solidFill>
              </a:rPr>
              <a:t>Start date</a:t>
            </a:r>
            <a:r>
              <a:rPr lang="en-US" dirty="0" smtClean="0"/>
              <a:t> </a:t>
            </a:r>
            <a:r>
              <a:rPr lang="en-US" b="0" dirty="0" smtClean="0"/>
              <a:t>– March 2018, for 24 months with possibility of enlargement</a:t>
            </a:r>
          </a:p>
          <a:p>
            <a:r>
              <a:rPr lang="en-US" dirty="0" smtClean="0">
                <a:solidFill>
                  <a:srgbClr val="002060"/>
                </a:solidFill>
              </a:rPr>
              <a:t>First expected outcomes</a:t>
            </a:r>
            <a:r>
              <a:rPr lang="en-US" dirty="0" smtClean="0"/>
              <a:t> </a:t>
            </a:r>
            <a:r>
              <a:rPr lang="en-US" b="0" dirty="0" smtClean="0"/>
              <a:t>– Policy Briefs on exposure assessment, source control, risk management, as well as new scientific partnerships for upcoming actions</a:t>
            </a:r>
            <a:endParaRPr lang="en-GB" b="0" dirty="0"/>
          </a:p>
        </p:txBody>
      </p:sp>
      <p:sp>
        <p:nvSpPr>
          <p:cNvPr id="15" name="Rectangle 14"/>
          <p:cNvSpPr/>
          <p:nvPr/>
        </p:nvSpPr>
        <p:spPr>
          <a:xfrm>
            <a:off x="4601755" y="5642616"/>
            <a:ext cx="2438191" cy="1708160"/>
          </a:xfrm>
          <a:prstGeom prst="rect">
            <a:avLst/>
          </a:prstGeom>
        </p:spPr>
        <p:txBody>
          <a:bodyPr wrap="square">
            <a:spAutoFit/>
          </a:bodyPr>
          <a:lstStyle/>
          <a:p>
            <a:pPr marL="171450" indent="-171450">
              <a:buClr>
                <a:schemeClr val="accent6">
                  <a:lumMod val="75000"/>
                </a:schemeClr>
              </a:buClr>
              <a:buFont typeface="Arial" panose="020B0604020202020204" pitchFamily="34" charset="0"/>
              <a:buChar char="►"/>
            </a:pPr>
            <a:r>
              <a:rPr lang="en-GB" sz="1050" b="1" dirty="0">
                <a:solidFill>
                  <a:srgbClr val="002060"/>
                </a:solidFill>
              </a:rPr>
              <a:t>Emerging pollutants are a major issue </a:t>
            </a:r>
            <a:r>
              <a:rPr lang="en-GB" sz="1050" dirty="0">
                <a:solidFill>
                  <a:srgbClr val="002060"/>
                </a:solidFill>
              </a:rPr>
              <a:t>for </a:t>
            </a:r>
            <a:r>
              <a:rPr lang="en-GB" sz="1050" dirty="0" smtClean="0">
                <a:solidFill>
                  <a:srgbClr val="002060"/>
                </a:solidFill>
              </a:rPr>
              <a:t>human health </a:t>
            </a:r>
            <a:r>
              <a:rPr lang="en-GB" sz="1050" dirty="0">
                <a:solidFill>
                  <a:srgbClr val="002060"/>
                </a:solidFill>
              </a:rPr>
              <a:t>and </a:t>
            </a:r>
            <a:r>
              <a:rPr lang="en-GB" sz="1050" dirty="0" smtClean="0">
                <a:solidFill>
                  <a:srgbClr val="002060"/>
                </a:solidFill>
              </a:rPr>
              <a:t>ecosystems</a:t>
            </a:r>
            <a:endParaRPr lang="en-GB" sz="1050" dirty="0">
              <a:solidFill>
                <a:srgbClr val="002060"/>
              </a:solidFill>
            </a:endParaRPr>
          </a:p>
          <a:p>
            <a:pPr marL="171450" indent="-171450">
              <a:buClr>
                <a:schemeClr val="accent6">
                  <a:lumMod val="75000"/>
                </a:schemeClr>
              </a:buClr>
              <a:buFont typeface="Arial" panose="020B0604020202020204" pitchFamily="34" charset="0"/>
              <a:buChar char="►"/>
            </a:pPr>
            <a:r>
              <a:rPr lang="en-US" sz="1050" dirty="0">
                <a:solidFill>
                  <a:srgbClr val="002060"/>
                </a:solidFill>
              </a:rPr>
              <a:t>A lot done on characterizing the situation, </a:t>
            </a:r>
            <a:r>
              <a:rPr lang="en-US" sz="1050" dirty="0" smtClean="0">
                <a:solidFill>
                  <a:srgbClr val="002060"/>
                </a:solidFill>
              </a:rPr>
              <a:t>monitoring</a:t>
            </a:r>
            <a:endParaRPr lang="en-US" sz="1050" dirty="0">
              <a:solidFill>
                <a:srgbClr val="002060"/>
              </a:solidFill>
            </a:endParaRPr>
          </a:p>
          <a:p>
            <a:pPr marL="171450" indent="-171450">
              <a:buClr>
                <a:schemeClr val="accent6">
                  <a:lumMod val="75000"/>
                </a:schemeClr>
              </a:buClr>
              <a:buFont typeface="Arial" panose="020B0604020202020204" pitchFamily="34" charset="0"/>
              <a:buChar char="►"/>
            </a:pPr>
            <a:r>
              <a:rPr lang="en-US" sz="1050" b="1" dirty="0">
                <a:solidFill>
                  <a:srgbClr val="002060"/>
                </a:solidFill>
              </a:rPr>
              <a:t>More to do on solutions for: </a:t>
            </a:r>
            <a:endParaRPr lang="en-US" sz="1050" b="1" dirty="0" smtClean="0">
              <a:solidFill>
                <a:srgbClr val="002060"/>
              </a:solidFill>
            </a:endParaRPr>
          </a:p>
          <a:p>
            <a:pPr marL="468000" lvl="1" indent="-171450">
              <a:buClr>
                <a:schemeClr val="accent6">
                  <a:lumMod val="75000"/>
                </a:schemeClr>
              </a:buClr>
              <a:buFont typeface="Wingdings" panose="05000000000000000000" pitchFamily="2" charset="2"/>
              <a:buChar char="§"/>
            </a:pPr>
            <a:r>
              <a:rPr lang="en-US" sz="1050" dirty="0" smtClean="0">
                <a:solidFill>
                  <a:srgbClr val="002060"/>
                </a:solidFill>
              </a:rPr>
              <a:t>reducing impacts</a:t>
            </a:r>
            <a:endParaRPr lang="en-US" sz="1050" dirty="0">
              <a:solidFill>
                <a:srgbClr val="002060"/>
              </a:solidFill>
            </a:endParaRPr>
          </a:p>
          <a:p>
            <a:pPr marL="468000" lvl="1" indent="-171450">
              <a:buClr>
                <a:schemeClr val="accent6">
                  <a:lumMod val="75000"/>
                </a:schemeClr>
              </a:buClr>
              <a:buFont typeface="Wingdings" panose="05000000000000000000" pitchFamily="2" charset="2"/>
              <a:buChar char="§"/>
            </a:pPr>
            <a:r>
              <a:rPr lang="en-US" sz="1050" dirty="0" smtClean="0">
                <a:solidFill>
                  <a:srgbClr val="002060"/>
                </a:solidFill>
              </a:rPr>
              <a:t>changing </a:t>
            </a:r>
            <a:r>
              <a:rPr lang="en-US" sz="1050" dirty="0">
                <a:solidFill>
                  <a:srgbClr val="002060"/>
                </a:solidFill>
              </a:rPr>
              <a:t>the landscape, in particular in </a:t>
            </a:r>
            <a:r>
              <a:rPr lang="en-US" sz="1050" dirty="0" smtClean="0">
                <a:solidFill>
                  <a:srgbClr val="002060"/>
                </a:solidFill>
              </a:rPr>
              <a:t>consumption</a:t>
            </a:r>
          </a:p>
          <a:p>
            <a:pPr marL="468000" lvl="1" indent="-171450">
              <a:buClr>
                <a:schemeClr val="accent6">
                  <a:lumMod val="75000"/>
                </a:schemeClr>
              </a:buClr>
              <a:buFont typeface="Wingdings" panose="05000000000000000000" pitchFamily="2" charset="2"/>
              <a:buChar char="§"/>
            </a:pPr>
            <a:r>
              <a:rPr lang="en-US" sz="1050" dirty="0" smtClean="0">
                <a:solidFill>
                  <a:srgbClr val="002060"/>
                </a:solidFill>
              </a:rPr>
              <a:t>bridging </a:t>
            </a:r>
            <a:r>
              <a:rPr lang="en-GB" sz="1050" dirty="0">
                <a:solidFill>
                  <a:srgbClr val="002060"/>
                </a:solidFill>
              </a:rPr>
              <a:t>with </a:t>
            </a:r>
            <a:r>
              <a:rPr lang="en-GB" sz="1050" dirty="0" smtClean="0">
                <a:solidFill>
                  <a:srgbClr val="002060"/>
                </a:solidFill>
              </a:rPr>
              <a:t>citizens, </a:t>
            </a:r>
            <a:r>
              <a:rPr lang="en-GB" sz="1050" dirty="0">
                <a:solidFill>
                  <a:srgbClr val="002060"/>
                </a:solidFill>
              </a:rPr>
              <a:t>economic sectors and </a:t>
            </a:r>
            <a:r>
              <a:rPr lang="en-GB" sz="1050" dirty="0" smtClean="0">
                <a:solidFill>
                  <a:srgbClr val="002060"/>
                </a:solidFill>
              </a:rPr>
              <a:t>policy-makers</a:t>
            </a:r>
            <a:endParaRPr lang="en-US" sz="1050" dirty="0">
              <a:solidFill>
                <a:srgbClr val="002060"/>
              </a:solidFill>
            </a:endParaRPr>
          </a:p>
        </p:txBody>
      </p:sp>
      <p:sp>
        <p:nvSpPr>
          <p:cNvPr id="32" name="Espace réservé du texte 10"/>
          <p:cNvSpPr txBox="1">
            <a:spLocks/>
          </p:cNvSpPr>
          <p:nvPr/>
        </p:nvSpPr>
        <p:spPr>
          <a:xfrm>
            <a:off x="4601756" y="7427398"/>
            <a:ext cx="2438191" cy="180000"/>
          </a:xfrm>
          <a:prstGeom prst="rect">
            <a:avLst/>
          </a:prstGeom>
          <a:solidFill>
            <a:schemeClr val="tx2">
              <a:lumMod val="75000"/>
            </a:schemeClr>
          </a:solidFill>
          <a:ln>
            <a:solidFill>
              <a:schemeClr val="tx2">
                <a:lumMod val="75000"/>
              </a:schemeClr>
            </a:solidFill>
          </a:ln>
        </p:spPr>
        <p:txBody>
          <a:bodyPr anchor="ctr">
            <a:noAutofit/>
          </a:bodyPr>
          <a:lstStyle>
            <a:lvl1pPr marL="0" indent="0" algn="l" defTabSz="755934" rtl="0" eaLnBrk="1" latinLnBrk="0" hangingPunct="1">
              <a:lnSpc>
                <a:spcPct val="90000"/>
              </a:lnSpc>
              <a:spcBef>
                <a:spcPts val="0"/>
              </a:spcBef>
              <a:buFont typeface="Arial" panose="020B0604020202020204" pitchFamily="34" charset="0"/>
              <a:buNone/>
              <a:defRPr sz="1000" b="1" kern="1200" cap="all" baseline="0">
                <a:solidFill>
                  <a:schemeClr val="bg1"/>
                </a:solidFill>
                <a:latin typeface="+mn-lt"/>
                <a:ea typeface="+mn-ea"/>
                <a:cs typeface="+mn-cs"/>
              </a:defRPr>
            </a:lvl1pPr>
            <a:lvl2pPr marL="377967" indent="0" algn="l" defTabSz="755934" rtl="0" eaLnBrk="1" latinLnBrk="0" hangingPunct="1">
              <a:lnSpc>
                <a:spcPct val="90000"/>
              </a:lnSpc>
              <a:spcBef>
                <a:spcPts val="413"/>
              </a:spcBef>
              <a:buFont typeface="Arial" panose="020B0604020202020204" pitchFamily="34" charset="0"/>
              <a:buNone/>
              <a:defRPr sz="1653" b="1" kern="1200">
                <a:solidFill>
                  <a:schemeClr val="tx1"/>
                </a:solidFill>
                <a:latin typeface="+mn-lt"/>
                <a:ea typeface="+mn-ea"/>
                <a:cs typeface="+mn-cs"/>
              </a:defRPr>
            </a:lvl2pPr>
            <a:lvl3pPr marL="755934" indent="0" algn="l" defTabSz="755934" rtl="0" eaLnBrk="1" latinLnBrk="0" hangingPunct="1">
              <a:lnSpc>
                <a:spcPct val="90000"/>
              </a:lnSpc>
              <a:spcBef>
                <a:spcPts val="413"/>
              </a:spcBef>
              <a:buFont typeface="Arial" panose="020B0604020202020204" pitchFamily="34" charset="0"/>
              <a:buNone/>
              <a:defRPr sz="1488" b="1" kern="1200">
                <a:solidFill>
                  <a:schemeClr val="tx1"/>
                </a:solidFill>
                <a:latin typeface="+mn-lt"/>
                <a:ea typeface="+mn-ea"/>
                <a:cs typeface="+mn-cs"/>
              </a:defRPr>
            </a:lvl3pPr>
            <a:lvl4pPr marL="1133902" indent="0" algn="l" defTabSz="755934" rtl="0" eaLnBrk="1" latinLnBrk="0" hangingPunct="1">
              <a:lnSpc>
                <a:spcPct val="90000"/>
              </a:lnSpc>
              <a:spcBef>
                <a:spcPts val="413"/>
              </a:spcBef>
              <a:buFont typeface="Arial" panose="020B0604020202020204" pitchFamily="34" charset="0"/>
              <a:buNone/>
              <a:defRPr sz="1323" b="1" kern="1200">
                <a:solidFill>
                  <a:schemeClr val="tx1"/>
                </a:solidFill>
                <a:latin typeface="+mn-lt"/>
                <a:ea typeface="+mn-ea"/>
                <a:cs typeface="+mn-cs"/>
              </a:defRPr>
            </a:lvl4pPr>
            <a:lvl5pPr marL="1511869" indent="0" algn="l" defTabSz="755934" rtl="0" eaLnBrk="1" latinLnBrk="0" hangingPunct="1">
              <a:lnSpc>
                <a:spcPct val="90000"/>
              </a:lnSpc>
              <a:spcBef>
                <a:spcPts val="413"/>
              </a:spcBef>
              <a:buFont typeface="Arial" panose="020B0604020202020204" pitchFamily="34" charset="0"/>
              <a:buNone/>
              <a:defRPr sz="1323" b="1" kern="1200">
                <a:solidFill>
                  <a:schemeClr val="tx1"/>
                </a:solidFill>
                <a:latin typeface="+mn-lt"/>
                <a:ea typeface="+mn-ea"/>
                <a:cs typeface="+mn-cs"/>
              </a:defRPr>
            </a:lvl5pPr>
            <a:lvl6pPr marL="1889836" indent="0" algn="l" defTabSz="755934" rtl="0" eaLnBrk="1" latinLnBrk="0" hangingPunct="1">
              <a:lnSpc>
                <a:spcPct val="90000"/>
              </a:lnSpc>
              <a:spcBef>
                <a:spcPts val="413"/>
              </a:spcBef>
              <a:buFont typeface="Arial" panose="020B0604020202020204" pitchFamily="34" charset="0"/>
              <a:buNone/>
              <a:defRPr sz="1323" b="1" kern="1200">
                <a:solidFill>
                  <a:schemeClr val="tx1"/>
                </a:solidFill>
                <a:latin typeface="+mn-lt"/>
                <a:ea typeface="+mn-ea"/>
                <a:cs typeface="+mn-cs"/>
              </a:defRPr>
            </a:lvl6pPr>
            <a:lvl7pPr marL="2267803" indent="0" algn="l" defTabSz="755934" rtl="0" eaLnBrk="1" latinLnBrk="0" hangingPunct="1">
              <a:lnSpc>
                <a:spcPct val="90000"/>
              </a:lnSpc>
              <a:spcBef>
                <a:spcPts val="413"/>
              </a:spcBef>
              <a:buFont typeface="Arial" panose="020B0604020202020204" pitchFamily="34" charset="0"/>
              <a:buNone/>
              <a:defRPr sz="1323" b="1" kern="1200">
                <a:solidFill>
                  <a:schemeClr val="tx1"/>
                </a:solidFill>
                <a:latin typeface="+mn-lt"/>
                <a:ea typeface="+mn-ea"/>
                <a:cs typeface="+mn-cs"/>
              </a:defRPr>
            </a:lvl7pPr>
            <a:lvl8pPr marL="2645771" indent="0" algn="l" defTabSz="755934" rtl="0" eaLnBrk="1" latinLnBrk="0" hangingPunct="1">
              <a:lnSpc>
                <a:spcPct val="90000"/>
              </a:lnSpc>
              <a:spcBef>
                <a:spcPts val="413"/>
              </a:spcBef>
              <a:buFont typeface="Arial" panose="020B0604020202020204" pitchFamily="34" charset="0"/>
              <a:buNone/>
              <a:defRPr sz="1323" b="1" kern="1200">
                <a:solidFill>
                  <a:schemeClr val="tx1"/>
                </a:solidFill>
                <a:latin typeface="+mn-lt"/>
                <a:ea typeface="+mn-ea"/>
                <a:cs typeface="+mn-cs"/>
              </a:defRPr>
            </a:lvl8pPr>
            <a:lvl9pPr marL="3023738" indent="0" algn="l" defTabSz="755934" rtl="0" eaLnBrk="1" latinLnBrk="0" hangingPunct="1">
              <a:lnSpc>
                <a:spcPct val="90000"/>
              </a:lnSpc>
              <a:spcBef>
                <a:spcPts val="413"/>
              </a:spcBef>
              <a:buFont typeface="Arial" panose="020B0604020202020204" pitchFamily="34" charset="0"/>
              <a:buNone/>
              <a:defRPr sz="1323" b="1" kern="1200">
                <a:solidFill>
                  <a:schemeClr val="tx1"/>
                </a:solidFill>
                <a:latin typeface="+mn-lt"/>
                <a:ea typeface="+mn-ea"/>
                <a:cs typeface="+mn-cs"/>
              </a:defRPr>
            </a:lvl9pPr>
          </a:lstStyle>
          <a:p>
            <a:r>
              <a:rPr lang="en-GB" sz="1100" dirty="0"/>
              <a:t>IN THE NEAR </a:t>
            </a:r>
            <a:r>
              <a:rPr lang="en-GB" sz="1100" dirty="0" smtClean="0"/>
              <a:t>FUTURE…</a:t>
            </a:r>
            <a:endParaRPr lang="en-GB" sz="1100" dirty="0"/>
          </a:p>
        </p:txBody>
      </p:sp>
      <p:sp>
        <p:nvSpPr>
          <p:cNvPr id="33" name="Rectangle 32"/>
          <p:cNvSpPr/>
          <p:nvPr/>
        </p:nvSpPr>
        <p:spPr>
          <a:xfrm>
            <a:off x="4601755" y="7684020"/>
            <a:ext cx="2438191" cy="2269852"/>
          </a:xfrm>
          <a:prstGeom prst="rect">
            <a:avLst/>
          </a:prstGeom>
        </p:spPr>
        <p:txBody>
          <a:bodyPr wrap="square">
            <a:spAutoFit/>
          </a:bodyPr>
          <a:lstStyle/>
          <a:p>
            <a:pPr marL="171450" indent="-171450">
              <a:buClr>
                <a:schemeClr val="accent6">
                  <a:lumMod val="75000"/>
                </a:schemeClr>
              </a:buClr>
              <a:buFont typeface="Arial" panose="020B0604020202020204" pitchFamily="34" charset="0"/>
              <a:buChar char="►"/>
            </a:pPr>
            <a:r>
              <a:rPr lang="en-GB" sz="1050" dirty="0" smtClean="0">
                <a:solidFill>
                  <a:srgbClr val="002060"/>
                </a:solidFill>
              </a:rPr>
              <a:t>A special </a:t>
            </a:r>
            <a:r>
              <a:rPr lang="en-GB" sz="1050" dirty="0">
                <a:solidFill>
                  <a:srgbClr val="002060"/>
                </a:solidFill>
              </a:rPr>
              <a:t>issue of the open access Water </a:t>
            </a:r>
            <a:r>
              <a:rPr lang="en-GB" sz="1050" dirty="0" smtClean="0">
                <a:solidFill>
                  <a:srgbClr val="002060"/>
                </a:solidFill>
              </a:rPr>
              <a:t>Journal on </a:t>
            </a:r>
            <a:r>
              <a:rPr lang="en-GB" sz="1050" dirty="0">
                <a:solidFill>
                  <a:srgbClr val="002060"/>
                </a:solidFill>
              </a:rPr>
              <a:t>“Pharmaceutic </a:t>
            </a:r>
            <a:r>
              <a:rPr lang="en-GB" sz="1050" dirty="0" smtClean="0">
                <a:solidFill>
                  <a:srgbClr val="002060"/>
                </a:solidFill>
              </a:rPr>
              <a:t>compounds</a:t>
            </a:r>
            <a:r>
              <a:rPr lang="en-GB" sz="1050" dirty="0">
                <a:solidFill>
                  <a:srgbClr val="002060"/>
                </a:solidFill>
              </a:rPr>
              <a:t>, as </a:t>
            </a:r>
            <a:r>
              <a:rPr lang="en-GB" sz="1050" dirty="0" smtClean="0">
                <a:solidFill>
                  <a:srgbClr val="002060"/>
                </a:solidFill>
              </a:rPr>
              <a:t>emerging organic contaminants</a:t>
            </a:r>
            <a:r>
              <a:rPr lang="en-GB" sz="1050" dirty="0">
                <a:solidFill>
                  <a:srgbClr val="002060"/>
                </a:solidFill>
              </a:rPr>
              <a:t>, and </a:t>
            </a:r>
            <a:r>
              <a:rPr lang="en-GB" sz="1050" dirty="0" smtClean="0">
                <a:solidFill>
                  <a:srgbClr val="002060"/>
                </a:solidFill>
              </a:rPr>
              <a:t>their occurrence </a:t>
            </a:r>
            <a:r>
              <a:rPr lang="en-GB" sz="1050" dirty="0">
                <a:solidFill>
                  <a:srgbClr val="002060"/>
                </a:solidFill>
              </a:rPr>
              <a:t>and </a:t>
            </a:r>
            <a:r>
              <a:rPr lang="en-GB" sz="1050" dirty="0" smtClean="0">
                <a:solidFill>
                  <a:srgbClr val="002060"/>
                </a:solidFill>
              </a:rPr>
              <a:t>transport </a:t>
            </a:r>
            <a:r>
              <a:rPr lang="en-GB" sz="1050" dirty="0">
                <a:solidFill>
                  <a:srgbClr val="002060"/>
                </a:solidFill>
              </a:rPr>
              <a:t>in </a:t>
            </a:r>
            <a:r>
              <a:rPr lang="en-GB" sz="1050" dirty="0" smtClean="0">
                <a:solidFill>
                  <a:srgbClr val="002060"/>
                </a:solidFill>
              </a:rPr>
              <a:t>groundwater</a:t>
            </a:r>
            <a:r>
              <a:rPr lang="en-GB" sz="1050" dirty="0">
                <a:solidFill>
                  <a:srgbClr val="002060"/>
                </a:solidFill>
              </a:rPr>
              <a:t>: </a:t>
            </a:r>
            <a:r>
              <a:rPr lang="en-GB" sz="1050" dirty="0" smtClean="0">
                <a:solidFill>
                  <a:srgbClr val="002060"/>
                </a:solidFill>
              </a:rPr>
              <a:t>sources</a:t>
            </a:r>
            <a:r>
              <a:rPr lang="en-GB" sz="1050" dirty="0">
                <a:solidFill>
                  <a:srgbClr val="002060"/>
                </a:solidFill>
              </a:rPr>
              <a:t>, </a:t>
            </a:r>
            <a:r>
              <a:rPr lang="en-GB" sz="1050" dirty="0" smtClean="0">
                <a:solidFill>
                  <a:srgbClr val="002060"/>
                </a:solidFill>
              </a:rPr>
              <a:t>reactions </a:t>
            </a:r>
            <a:r>
              <a:rPr lang="en-GB" sz="1050" dirty="0">
                <a:solidFill>
                  <a:srgbClr val="002060"/>
                </a:solidFill>
              </a:rPr>
              <a:t>and </a:t>
            </a:r>
            <a:r>
              <a:rPr lang="en-GB" sz="1050" dirty="0" smtClean="0">
                <a:solidFill>
                  <a:srgbClr val="002060"/>
                </a:solidFill>
              </a:rPr>
              <a:t>fate</a:t>
            </a:r>
            <a:r>
              <a:rPr lang="en-GB" sz="1050" dirty="0">
                <a:solidFill>
                  <a:srgbClr val="002060"/>
                </a:solidFill>
              </a:rPr>
              <a:t>" </a:t>
            </a:r>
            <a:r>
              <a:rPr lang="en-GB" sz="900" dirty="0" smtClean="0">
                <a:solidFill>
                  <a:srgbClr val="002060"/>
                </a:solidFill>
              </a:rPr>
              <a:t>(May 2019)</a:t>
            </a:r>
            <a:endParaRPr lang="en-GB" sz="1050" dirty="0" smtClean="0">
              <a:solidFill>
                <a:srgbClr val="002060"/>
              </a:solidFill>
            </a:endParaRPr>
          </a:p>
          <a:p>
            <a:pPr marL="171450" indent="-171450">
              <a:spcBef>
                <a:spcPts val="600"/>
              </a:spcBef>
              <a:buClr>
                <a:schemeClr val="accent6">
                  <a:lumMod val="75000"/>
                </a:schemeClr>
              </a:buClr>
              <a:buFont typeface="Arial" panose="020B0604020202020204" pitchFamily="34" charset="0"/>
              <a:buChar char="►"/>
            </a:pPr>
            <a:r>
              <a:rPr lang="en-US" sz="1050" dirty="0">
                <a:solidFill>
                  <a:srgbClr val="002060"/>
                </a:solidFill>
              </a:rPr>
              <a:t>Three JPIs </a:t>
            </a:r>
            <a:r>
              <a:rPr lang="en-US" sz="1050" dirty="0">
                <a:solidFill>
                  <a:schemeClr val="accent6">
                    <a:lumMod val="75000"/>
                  </a:schemeClr>
                </a:solidFill>
              </a:rPr>
              <a:t>Water</a:t>
            </a:r>
            <a:r>
              <a:rPr lang="en-US" sz="1050" dirty="0">
                <a:solidFill>
                  <a:srgbClr val="002060"/>
                </a:solidFill>
              </a:rPr>
              <a:t>, </a:t>
            </a:r>
            <a:r>
              <a:rPr lang="en-US" sz="1050" dirty="0">
                <a:solidFill>
                  <a:schemeClr val="accent6">
                    <a:lumMod val="75000"/>
                  </a:schemeClr>
                </a:solidFill>
              </a:rPr>
              <a:t>Oceans</a:t>
            </a:r>
            <a:r>
              <a:rPr lang="en-US" sz="1050" dirty="0">
                <a:solidFill>
                  <a:srgbClr val="002060"/>
                </a:solidFill>
              </a:rPr>
              <a:t> and </a:t>
            </a:r>
            <a:r>
              <a:rPr lang="en-US" sz="1050" dirty="0">
                <a:solidFill>
                  <a:schemeClr val="accent6">
                    <a:lumMod val="75000"/>
                  </a:schemeClr>
                </a:solidFill>
              </a:rPr>
              <a:t>Anti-Microbial</a:t>
            </a:r>
            <a:r>
              <a:rPr lang="en-US" sz="1050" dirty="0">
                <a:solidFill>
                  <a:srgbClr val="002060"/>
                </a:solidFill>
              </a:rPr>
              <a:t> </a:t>
            </a:r>
            <a:r>
              <a:rPr lang="en-US" sz="1050" dirty="0">
                <a:solidFill>
                  <a:schemeClr val="accent6">
                    <a:lumMod val="75000"/>
                  </a:schemeClr>
                </a:solidFill>
              </a:rPr>
              <a:t>Resistance</a:t>
            </a:r>
            <a:r>
              <a:rPr lang="en-US" sz="1050" dirty="0">
                <a:solidFill>
                  <a:srgbClr val="002060"/>
                </a:solidFill>
              </a:rPr>
              <a:t> joining  efforts for developing knowledge for reduced risks posed by emerging pollutants to waterbodies and related ecosystems and food chain, and reduced risks to human health via these </a:t>
            </a:r>
            <a:r>
              <a:rPr lang="en-US" sz="1050" dirty="0" smtClean="0">
                <a:solidFill>
                  <a:srgbClr val="002060"/>
                </a:solidFill>
              </a:rPr>
              <a:t>ecosystems</a:t>
            </a:r>
            <a:endParaRPr lang="en-US" sz="1050" dirty="0">
              <a:solidFill>
                <a:srgbClr val="002060"/>
              </a:solidFill>
            </a:endParaRPr>
          </a:p>
        </p:txBody>
      </p:sp>
    </p:spTree>
    <p:extLst>
      <p:ext uri="{BB962C8B-B14F-4D97-AF65-F5344CB8AC3E}">
        <p14:creationId xmlns:p14="http://schemas.microsoft.com/office/powerpoint/2010/main" val="161457078"/>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tsheet_water splash">
  <a:themeElements>
    <a:clrScheme name="Personnalisé 1">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Personnalisé 1">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1354</TotalTime>
  <Words>526</Words>
  <Application>Microsoft Office PowerPoint</Application>
  <PresentationFormat>Personnalisé</PresentationFormat>
  <Paragraphs>31</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Wingdings</vt:lpstr>
      <vt:lpstr>Factsheet_water splash</vt:lpstr>
      <vt:lpstr>Water JPI and  Emerging Pollutants </vt:lpstr>
    </vt:vector>
  </TitlesOfParts>
  <Company>ANR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Water JPI Secretariat</dc:creator>
  <cp:lastModifiedBy>Water JPI Secretariat</cp:lastModifiedBy>
  <cp:revision>174</cp:revision>
  <cp:lastPrinted>2018-09-05T09:57:59Z</cp:lastPrinted>
  <dcterms:created xsi:type="dcterms:W3CDTF">2018-08-03T13:49:37Z</dcterms:created>
  <dcterms:modified xsi:type="dcterms:W3CDTF">2018-09-05T13:55:37Z</dcterms:modified>
</cp:coreProperties>
</file>